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317" r:id="rId2"/>
    <p:sldId id="311" r:id="rId3"/>
    <p:sldId id="312" r:id="rId4"/>
    <p:sldId id="314" r:id="rId5"/>
    <p:sldId id="315" r:id="rId6"/>
    <p:sldId id="316" r:id="rId7"/>
    <p:sldId id="318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Gill Sans" panose="020B0604020202020204" charset="0"/>
      <p:regular r:id="rId16"/>
      <p:bold r:id="rId17"/>
    </p:embeddedFont>
    <p:embeddedFont>
      <p:font typeface="Lato" panose="020B0604020202020204" charset="0"/>
      <p:regular r:id="rId18"/>
      <p:bold r:id="rId19"/>
      <p:italic r:id="rId20"/>
      <p:boldItalic r:id="rId21"/>
    </p:embeddedFont>
    <p:embeddedFont>
      <p:font typeface="Lato Black" panose="020B0604020202020204" charset="0"/>
      <p:bold r:id="rId22"/>
      <p:boldItalic r:id="rId23"/>
    </p:embeddedFont>
    <p:embeddedFont>
      <p:font typeface="Montserrat Light" panose="020B0604020202020204" charset="0"/>
      <p:regular r:id="rId24"/>
    </p:embeddedFont>
    <p:embeddedFont>
      <p:font typeface="Tahoma" panose="020B0604030504040204" pitchFamily="34" charset="0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3E4EAA26-B920-4E2A-977C-D080F74B2243}">
          <p14:sldIdLst>
            <p14:sldId id="317"/>
            <p14:sldId id="311"/>
            <p14:sldId id="312"/>
            <p14:sldId id="314"/>
            <p14:sldId id="315"/>
            <p14:sldId id="316"/>
            <p14:sldId id="31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C6E7"/>
    <a:srgbClr val="444444"/>
    <a:srgbClr val="EF3535"/>
    <a:srgbClr val="F04242"/>
    <a:srgbClr val="EE2626"/>
    <a:srgbClr val="F14847"/>
    <a:srgbClr val="D15353"/>
    <a:srgbClr val="CB3B3A"/>
    <a:srgbClr val="EF4746"/>
    <a:srgbClr val="9B2B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49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dPt>
            <c:idx val="0"/>
            <c:bubble3D val="0"/>
            <c:spPr>
              <a:solidFill>
                <a:schemeClr val="bg1">
                  <a:lumMod val="85000"/>
                  <a:alpha val="29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466-45AA-AA13-CB2830D7B6FC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466-45AA-AA13-CB2830D7B6F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466-45AA-AA13-CB2830D7B6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CCC-4A9E-B1C1-55AA2662C06D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CCC-4A9E-B1C1-55AA2662C0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</c:v>
                </c:pt>
                <c:pt idx="1">
                  <c:v>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CCC-4A9E-B1C1-55AA2662C0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North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0.4</c:v>
                </c:pt>
                <c:pt idx="1">
                  <c:v>0.65</c:v>
                </c:pt>
                <c:pt idx="2">
                  <c:v>0.35</c:v>
                </c:pt>
                <c:pt idx="3">
                  <c:v>0.5</c:v>
                </c:pt>
                <c:pt idx="4">
                  <c:v>0.75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E5-4EF7-B4C2-57F79F864D6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South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</c:strCache>
            </c:strRef>
          </c:cat>
          <c:val>
            <c:numRef>
              <c:f>Sheet1!$C$2:$C$6</c:f>
              <c:numCache>
                <c:formatCode>0%</c:formatCode>
                <c:ptCount val="5"/>
                <c:pt idx="0">
                  <c:v>0.2</c:v>
                </c:pt>
                <c:pt idx="1">
                  <c:v>0.35</c:v>
                </c:pt>
                <c:pt idx="2">
                  <c:v>0.15</c:v>
                </c:pt>
                <c:pt idx="3">
                  <c:v>0.25</c:v>
                </c:pt>
                <c:pt idx="4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0E5-4EF7-B4C2-57F79F864D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134993744"/>
        <c:axId val="-849307072"/>
      </c:barChart>
      <c:catAx>
        <c:axId val="-1134993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849307072"/>
        <c:crosses val="autoZero"/>
        <c:auto val="1"/>
        <c:lblAlgn val="ctr"/>
        <c:lblOffset val="100"/>
        <c:noMultiLvlLbl val="0"/>
      </c:catAx>
      <c:valAx>
        <c:axId val="-849307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34993744"/>
        <c:crosses val="autoZero"/>
        <c:crossBetween val="between"/>
        <c:majorUnit val="0.25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2.png>
</file>

<file path=ppt/media/image3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DECC2-6B27-4737-847B-D94CD2153247}" type="datetimeFigureOut">
              <a:rPr lang="en-US" smtClean="0"/>
              <a:t>8/13/2021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9CD1B1-1839-493B-998D-0E57A9A5D0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12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baseline="0" dirty="0"/>
              <a:t>T</a:t>
            </a:r>
            <a:r>
              <a:rPr lang="en-US" baseline="0" dirty="0"/>
              <a:t>here is a background placeholder</a:t>
            </a:r>
            <a:r>
              <a:rPr lang="id-ID" baseline="0" dirty="0"/>
              <a:t> in this slide</a:t>
            </a:r>
            <a:r>
              <a:rPr lang="en-US" baseline="0" dirty="0"/>
              <a:t>. </a:t>
            </a:r>
            <a:endParaRPr lang="id-ID" baseline="0" dirty="0"/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baseline="0" dirty="0"/>
              <a:t>To change the images :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b="1" baseline="0" dirty="0"/>
              <a:t>Right C</a:t>
            </a:r>
            <a:r>
              <a:rPr lang="en-US" b="1" baseline="0" dirty="0"/>
              <a:t>lick </a:t>
            </a:r>
            <a:r>
              <a:rPr lang="id-ID" b="0" baseline="0" dirty="0"/>
              <a:t>and </a:t>
            </a:r>
            <a:r>
              <a:rPr lang="id-ID" b="1" baseline="0" dirty="0"/>
              <a:t>Select Format Background </a:t>
            </a:r>
            <a:r>
              <a:rPr lang="en-US" b="0" baseline="0" dirty="0"/>
              <a:t>-&gt;</a:t>
            </a:r>
            <a:r>
              <a:rPr lang="id-ID" b="0" baseline="0" dirty="0"/>
              <a:t> </a:t>
            </a:r>
            <a:r>
              <a:rPr lang="id-ID" b="1" baseline="0" dirty="0"/>
              <a:t>Select</a:t>
            </a:r>
            <a:r>
              <a:rPr lang="id-ID" b="0" baseline="0" dirty="0"/>
              <a:t> </a:t>
            </a:r>
            <a:r>
              <a:rPr lang="id-ID" b="1" baseline="0" dirty="0"/>
              <a:t>FILL</a:t>
            </a:r>
            <a:r>
              <a:rPr lang="id-ID" b="0" baseline="0" dirty="0"/>
              <a:t> </a:t>
            </a:r>
            <a:r>
              <a:rPr lang="en-US" b="0" baseline="0" dirty="0"/>
              <a:t>-&gt;</a:t>
            </a:r>
            <a:r>
              <a:rPr lang="id-ID" b="1" baseline="0" dirty="0"/>
              <a:t> Picture Or Texture Fill </a:t>
            </a:r>
            <a:r>
              <a:rPr lang="en-US" b="0" baseline="0" dirty="0"/>
              <a:t>-&gt;</a:t>
            </a:r>
            <a:r>
              <a:rPr lang="id-ID" b="0" baseline="0" dirty="0"/>
              <a:t> </a:t>
            </a:r>
            <a:r>
              <a:rPr lang="id-ID" b="1" baseline="0" dirty="0"/>
              <a:t>Select File...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23A7D-886C-4932-9820-8653114BE874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4737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2850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66" y="0"/>
            <a:ext cx="12185833" cy="6877050"/>
          </a:xfrm>
          <a:prstGeom prst="rect">
            <a:avLst/>
          </a:prstGeom>
        </p:spPr>
      </p:pic>
      <p:sp>
        <p:nvSpPr>
          <p:cNvPr id="8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8136601" y="4855954"/>
            <a:ext cx="2692400" cy="383436"/>
          </a:xfrm>
          <a:prstGeom prst="roundRect">
            <a:avLst>
              <a:gd name="adj" fmla="val 50000"/>
            </a:avLst>
          </a:prstGeom>
          <a:ln>
            <a:solidFill>
              <a:schemeClr val="bg1"/>
            </a:solidFill>
          </a:ln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200" spc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8887806" y="5498123"/>
            <a:ext cx="1189990" cy="308953"/>
            <a:chOff x="7416799" y="5498123"/>
            <a:chExt cx="1189990" cy="308953"/>
          </a:xfrm>
        </p:grpSpPr>
        <p:sp>
          <p:nvSpPr>
            <p:cNvPr id="9" name="Freeform 9"/>
            <p:cNvSpPr>
              <a:spLocks noEditPoints="1"/>
            </p:cNvSpPr>
            <p:nvPr userDrawn="1"/>
          </p:nvSpPr>
          <p:spPr bwMode="auto">
            <a:xfrm>
              <a:off x="7416799" y="5498123"/>
              <a:ext cx="301097" cy="308952"/>
            </a:xfrm>
            <a:custGeom>
              <a:avLst/>
              <a:gdLst>
                <a:gd name="T0" fmla="*/ 49 w 97"/>
                <a:gd name="T1" fmla="*/ 0 h 97"/>
                <a:gd name="T2" fmla="*/ 0 w 97"/>
                <a:gd name="T3" fmla="*/ 48 h 97"/>
                <a:gd name="T4" fmla="*/ 49 w 97"/>
                <a:gd name="T5" fmla="*/ 97 h 97"/>
                <a:gd name="T6" fmla="*/ 97 w 97"/>
                <a:gd name="T7" fmla="*/ 48 h 97"/>
                <a:gd name="T8" fmla="*/ 49 w 97"/>
                <a:gd name="T9" fmla="*/ 0 h 97"/>
                <a:gd name="T10" fmla="*/ 61 w 97"/>
                <a:gd name="T11" fmla="*/ 50 h 97"/>
                <a:gd name="T12" fmla="*/ 53 w 97"/>
                <a:gd name="T13" fmla="*/ 50 h 97"/>
                <a:gd name="T14" fmla="*/ 53 w 97"/>
                <a:gd name="T15" fmla="*/ 78 h 97"/>
                <a:gd name="T16" fmla="*/ 41 w 97"/>
                <a:gd name="T17" fmla="*/ 78 h 97"/>
                <a:gd name="T18" fmla="*/ 41 w 97"/>
                <a:gd name="T19" fmla="*/ 50 h 97"/>
                <a:gd name="T20" fmla="*/ 36 w 97"/>
                <a:gd name="T21" fmla="*/ 50 h 97"/>
                <a:gd name="T22" fmla="*/ 36 w 97"/>
                <a:gd name="T23" fmla="*/ 40 h 97"/>
                <a:gd name="T24" fmla="*/ 41 w 97"/>
                <a:gd name="T25" fmla="*/ 40 h 97"/>
                <a:gd name="T26" fmla="*/ 41 w 97"/>
                <a:gd name="T27" fmla="*/ 34 h 97"/>
                <a:gd name="T28" fmla="*/ 53 w 97"/>
                <a:gd name="T29" fmla="*/ 22 h 97"/>
                <a:gd name="T30" fmla="*/ 61 w 97"/>
                <a:gd name="T31" fmla="*/ 22 h 97"/>
                <a:gd name="T32" fmla="*/ 61 w 97"/>
                <a:gd name="T33" fmla="*/ 32 h 97"/>
                <a:gd name="T34" fmla="*/ 55 w 97"/>
                <a:gd name="T35" fmla="*/ 32 h 97"/>
                <a:gd name="T36" fmla="*/ 53 w 97"/>
                <a:gd name="T37" fmla="*/ 34 h 97"/>
                <a:gd name="T38" fmla="*/ 53 w 97"/>
                <a:gd name="T39" fmla="*/ 40 h 97"/>
                <a:gd name="T40" fmla="*/ 62 w 97"/>
                <a:gd name="T41" fmla="*/ 40 h 97"/>
                <a:gd name="T42" fmla="*/ 61 w 97"/>
                <a:gd name="T43" fmla="*/ 50 h 97"/>
                <a:gd name="T44" fmla="*/ 61 w 97"/>
                <a:gd name="T45" fmla="*/ 50 h 97"/>
                <a:gd name="T46" fmla="*/ 61 w 97"/>
                <a:gd name="T47" fmla="*/ 5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7" h="97">
                  <a:moveTo>
                    <a:pt x="49" y="0"/>
                  </a:moveTo>
                  <a:cubicBezTo>
                    <a:pt x="22" y="0"/>
                    <a:pt x="0" y="22"/>
                    <a:pt x="0" y="48"/>
                  </a:cubicBezTo>
                  <a:cubicBezTo>
                    <a:pt x="0" y="75"/>
                    <a:pt x="22" y="97"/>
                    <a:pt x="49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9" y="0"/>
                  </a:cubicBezTo>
                  <a:close/>
                  <a:moveTo>
                    <a:pt x="61" y="50"/>
                  </a:moveTo>
                  <a:cubicBezTo>
                    <a:pt x="53" y="50"/>
                    <a:pt x="53" y="50"/>
                    <a:pt x="53" y="50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1" y="29"/>
                    <a:pt x="43" y="22"/>
                    <a:pt x="53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2"/>
                    <a:pt x="53" y="32"/>
                    <a:pt x="53" y="34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62" y="40"/>
                    <a:pt x="62" y="40"/>
                    <a:pt x="62" y="40"/>
                  </a:cubicBezTo>
                  <a:lnTo>
                    <a:pt x="61" y="50"/>
                  </a:lnTo>
                  <a:close/>
                  <a:moveTo>
                    <a:pt x="61" y="50"/>
                  </a:moveTo>
                  <a:cubicBezTo>
                    <a:pt x="61" y="50"/>
                    <a:pt x="61" y="50"/>
                    <a:pt x="61" y="50"/>
                  </a:cubicBezTo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id-ID"/>
            </a:p>
          </p:txBody>
        </p:sp>
        <p:sp>
          <p:nvSpPr>
            <p:cNvPr id="10" name="Freeform 10"/>
            <p:cNvSpPr>
              <a:spLocks noEditPoints="1"/>
            </p:cNvSpPr>
            <p:nvPr userDrawn="1"/>
          </p:nvSpPr>
          <p:spPr bwMode="auto">
            <a:xfrm>
              <a:off x="7859281" y="5498123"/>
              <a:ext cx="301097" cy="308952"/>
            </a:xfrm>
            <a:custGeom>
              <a:avLst/>
              <a:gdLst>
                <a:gd name="T0" fmla="*/ 48 w 97"/>
                <a:gd name="T1" fmla="*/ 0 h 97"/>
                <a:gd name="T2" fmla="*/ 0 w 97"/>
                <a:gd name="T3" fmla="*/ 48 h 97"/>
                <a:gd name="T4" fmla="*/ 48 w 97"/>
                <a:gd name="T5" fmla="*/ 97 h 97"/>
                <a:gd name="T6" fmla="*/ 97 w 97"/>
                <a:gd name="T7" fmla="*/ 48 h 97"/>
                <a:gd name="T8" fmla="*/ 48 w 97"/>
                <a:gd name="T9" fmla="*/ 0 h 97"/>
                <a:gd name="T10" fmla="*/ 72 w 97"/>
                <a:gd name="T11" fmla="*/ 41 h 97"/>
                <a:gd name="T12" fmla="*/ 72 w 97"/>
                <a:gd name="T13" fmla="*/ 42 h 97"/>
                <a:gd name="T14" fmla="*/ 39 w 97"/>
                <a:gd name="T15" fmla="*/ 75 h 97"/>
                <a:gd name="T16" fmla="*/ 21 w 97"/>
                <a:gd name="T17" fmla="*/ 70 h 97"/>
                <a:gd name="T18" fmla="*/ 24 w 97"/>
                <a:gd name="T19" fmla="*/ 70 h 97"/>
                <a:gd name="T20" fmla="*/ 39 w 97"/>
                <a:gd name="T21" fmla="*/ 65 h 97"/>
                <a:gd name="T22" fmla="*/ 28 w 97"/>
                <a:gd name="T23" fmla="*/ 57 h 97"/>
                <a:gd name="T24" fmla="*/ 30 w 97"/>
                <a:gd name="T25" fmla="*/ 57 h 97"/>
                <a:gd name="T26" fmla="*/ 33 w 97"/>
                <a:gd name="T27" fmla="*/ 57 h 97"/>
                <a:gd name="T28" fmla="*/ 24 w 97"/>
                <a:gd name="T29" fmla="*/ 46 h 97"/>
                <a:gd name="T30" fmla="*/ 24 w 97"/>
                <a:gd name="T31" fmla="*/ 45 h 97"/>
                <a:gd name="T32" fmla="*/ 29 w 97"/>
                <a:gd name="T33" fmla="*/ 47 h 97"/>
                <a:gd name="T34" fmla="*/ 24 w 97"/>
                <a:gd name="T35" fmla="*/ 37 h 97"/>
                <a:gd name="T36" fmla="*/ 25 w 97"/>
                <a:gd name="T37" fmla="*/ 31 h 97"/>
                <a:gd name="T38" fmla="*/ 49 w 97"/>
                <a:gd name="T39" fmla="*/ 44 h 97"/>
                <a:gd name="T40" fmla="*/ 49 w 97"/>
                <a:gd name="T41" fmla="*/ 41 h 97"/>
                <a:gd name="T42" fmla="*/ 61 w 97"/>
                <a:gd name="T43" fmla="*/ 29 h 97"/>
                <a:gd name="T44" fmla="*/ 69 w 97"/>
                <a:gd name="T45" fmla="*/ 33 h 97"/>
                <a:gd name="T46" fmla="*/ 76 w 97"/>
                <a:gd name="T47" fmla="*/ 30 h 97"/>
                <a:gd name="T48" fmla="*/ 71 w 97"/>
                <a:gd name="T49" fmla="*/ 37 h 97"/>
                <a:gd name="T50" fmla="*/ 78 w 97"/>
                <a:gd name="T51" fmla="*/ 35 h 97"/>
                <a:gd name="T52" fmla="*/ 72 w 97"/>
                <a:gd name="T53" fmla="*/ 4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7" h="97">
                  <a:moveTo>
                    <a:pt x="48" y="0"/>
                  </a:moveTo>
                  <a:cubicBezTo>
                    <a:pt x="21" y="0"/>
                    <a:pt x="0" y="22"/>
                    <a:pt x="0" y="48"/>
                  </a:cubicBezTo>
                  <a:cubicBezTo>
                    <a:pt x="0" y="75"/>
                    <a:pt x="21" y="97"/>
                    <a:pt x="48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8" y="0"/>
                  </a:cubicBezTo>
                  <a:close/>
                  <a:moveTo>
                    <a:pt x="72" y="41"/>
                  </a:moveTo>
                  <a:cubicBezTo>
                    <a:pt x="72" y="41"/>
                    <a:pt x="72" y="42"/>
                    <a:pt x="72" y="42"/>
                  </a:cubicBezTo>
                  <a:cubicBezTo>
                    <a:pt x="72" y="58"/>
                    <a:pt x="61" y="75"/>
                    <a:pt x="39" y="75"/>
                  </a:cubicBezTo>
                  <a:cubicBezTo>
                    <a:pt x="33" y="75"/>
                    <a:pt x="27" y="73"/>
                    <a:pt x="21" y="70"/>
                  </a:cubicBezTo>
                  <a:cubicBezTo>
                    <a:pt x="22" y="70"/>
                    <a:pt x="23" y="70"/>
                    <a:pt x="24" y="70"/>
                  </a:cubicBezTo>
                  <a:cubicBezTo>
                    <a:pt x="30" y="70"/>
                    <a:pt x="35" y="68"/>
                    <a:pt x="39" y="65"/>
                  </a:cubicBezTo>
                  <a:cubicBezTo>
                    <a:pt x="34" y="65"/>
                    <a:pt x="29" y="62"/>
                    <a:pt x="28" y="57"/>
                  </a:cubicBezTo>
                  <a:cubicBezTo>
                    <a:pt x="29" y="57"/>
                    <a:pt x="29" y="57"/>
                    <a:pt x="30" y="57"/>
                  </a:cubicBezTo>
                  <a:cubicBezTo>
                    <a:pt x="31" y="57"/>
                    <a:pt x="32" y="57"/>
                    <a:pt x="33" y="57"/>
                  </a:cubicBezTo>
                  <a:cubicBezTo>
                    <a:pt x="28" y="56"/>
                    <a:pt x="24" y="51"/>
                    <a:pt x="24" y="46"/>
                  </a:cubicBezTo>
                  <a:cubicBezTo>
                    <a:pt x="24" y="46"/>
                    <a:pt x="24" y="45"/>
                    <a:pt x="24" y="45"/>
                  </a:cubicBezTo>
                  <a:cubicBezTo>
                    <a:pt x="25" y="46"/>
                    <a:pt x="27" y="47"/>
                    <a:pt x="29" y="47"/>
                  </a:cubicBezTo>
                  <a:cubicBezTo>
                    <a:pt x="26" y="45"/>
                    <a:pt x="24" y="41"/>
                    <a:pt x="24" y="37"/>
                  </a:cubicBezTo>
                  <a:cubicBezTo>
                    <a:pt x="24" y="35"/>
                    <a:pt x="24" y="33"/>
                    <a:pt x="25" y="31"/>
                  </a:cubicBezTo>
                  <a:cubicBezTo>
                    <a:pt x="31" y="38"/>
                    <a:pt x="40" y="43"/>
                    <a:pt x="49" y="44"/>
                  </a:cubicBezTo>
                  <a:cubicBezTo>
                    <a:pt x="49" y="43"/>
                    <a:pt x="49" y="42"/>
                    <a:pt x="49" y="41"/>
                  </a:cubicBezTo>
                  <a:cubicBezTo>
                    <a:pt x="49" y="34"/>
                    <a:pt x="54" y="29"/>
                    <a:pt x="61" y="29"/>
                  </a:cubicBezTo>
                  <a:cubicBezTo>
                    <a:pt x="64" y="29"/>
                    <a:pt x="67" y="31"/>
                    <a:pt x="69" y="33"/>
                  </a:cubicBezTo>
                  <a:cubicBezTo>
                    <a:pt x="72" y="32"/>
                    <a:pt x="74" y="31"/>
                    <a:pt x="76" y="30"/>
                  </a:cubicBezTo>
                  <a:cubicBezTo>
                    <a:pt x="76" y="33"/>
                    <a:pt x="74" y="35"/>
                    <a:pt x="71" y="37"/>
                  </a:cubicBezTo>
                  <a:cubicBezTo>
                    <a:pt x="74" y="36"/>
                    <a:pt x="76" y="36"/>
                    <a:pt x="78" y="35"/>
                  </a:cubicBezTo>
                  <a:cubicBezTo>
                    <a:pt x="76" y="37"/>
                    <a:pt x="75" y="39"/>
                    <a:pt x="72" y="41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id-ID"/>
            </a:p>
          </p:txBody>
        </p:sp>
        <p:sp>
          <p:nvSpPr>
            <p:cNvPr id="11" name="Freeform 11"/>
            <p:cNvSpPr>
              <a:spLocks noEditPoints="1"/>
            </p:cNvSpPr>
            <p:nvPr userDrawn="1"/>
          </p:nvSpPr>
          <p:spPr bwMode="auto">
            <a:xfrm>
              <a:off x="8310928" y="5504669"/>
              <a:ext cx="295861" cy="302407"/>
            </a:xfrm>
            <a:custGeom>
              <a:avLst/>
              <a:gdLst>
                <a:gd name="T0" fmla="*/ 88 w 95"/>
                <a:gd name="T1" fmla="*/ 0 h 95"/>
                <a:gd name="T2" fmla="*/ 7 w 95"/>
                <a:gd name="T3" fmla="*/ 0 h 95"/>
                <a:gd name="T4" fmla="*/ 0 w 95"/>
                <a:gd name="T5" fmla="*/ 7 h 95"/>
                <a:gd name="T6" fmla="*/ 0 w 95"/>
                <a:gd name="T7" fmla="*/ 88 h 95"/>
                <a:gd name="T8" fmla="*/ 7 w 95"/>
                <a:gd name="T9" fmla="*/ 95 h 95"/>
                <a:gd name="T10" fmla="*/ 88 w 95"/>
                <a:gd name="T11" fmla="*/ 95 h 95"/>
                <a:gd name="T12" fmla="*/ 95 w 95"/>
                <a:gd name="T13" fmla="*/ 88 h 95"/>
                <a:gd name="T14" fmla="*/ 95 w 95"/>
                <a:gd name="T15" fmla="*/ 7 h 95"/>
                <a:gd name="T16" fmla="*/ 88 w 95"/>
                <a:gd name="T17" fmla="*/ 0 h 95"/>
                <a:gd name="T18" fmla="*/ 29 w 95"/>
                <a:gd name="T19" fmla="*/ 79 h 95"/>
                <a:gd name="T20" fmla="*/ 15 w 95"/>
                <a:gd name="T21" fmla="*/ 79 h 95"/>
                <a:gd name="T22" fmla="*/ 15 w 95"/>
                <a:gd name="T23" fmla="*/ 36 h 95"/>
                <a:gd name="T24" fmla="*/ 29 w 95"/>
                <a:gd name="T25" fmla="*/ 36 h 95"/>
                <a:gd name="T26" fmla="*/ 29 w 95"/>
                <a:gd name="T27" fmla="*/ 79 h 95"/>
                <a:gd name="T28" fmla="*/ 22 w 95"/>
                <a:gd name="T29" fmla="*/ 31 h 95"/>
                <a:gd name="T30" fmla="*/ 22 w 95"/>
                <a:gd name="T31" fmla="*/ 31 h 95"/>
                <a:gd name="T32" fmla="*/ 14 w 95"/>
                <a:gd name="T33" fmla="*/ 23 h 95"/>
                <a:gd name="T34" fmla="*/ 22 w 95"/>
                <a:gd name="T35" fmla="*/ 16 h 95"/>
                <a:gd name="T36" fmla="*/ 30 w 95"/>
                <a:gd name="T37" fmla="*/ 23 h 95"/>
                <a:gd name="T38" fmla="*/ 22 w 95"/>
                <a:gd name="T39" fmla="*/ 31 h 95"/>
                <a:gd name="T40" fmla="*/ 80 w 95"/>
                <a:gd name="T41" fmla="*/ 79 h 95"/>
                <a:gd name="T42" fmla="*/ 66 w 95"/>
                <a:gd name="T43" fmla="*/ 79 h 95"/>
                <a:gd name="T44" fmla="*/ 66 w 95"/>
                <a:gd name="T45" fmla="*/ 56 h 95"/>
                <a:gd name="T46" fmla="*/ 59 w 95"/>
                <a:gd name="T47" fmla="*/ 47 h 95"/>
                <a:gd name="T48" fmla="*/ 52 w 95"/>
                <a:gd name="T49" fmla="*/ 52 h 95"/>
                <a:gd name="T50" fmla="*/ 51 w 95"/>
                <a:gd name="T51" fmla="*/ 55 h 95"/>
                <a:gd name="T52" fmla="*/ 51 w 95"/>
                <a:gd name="T53" fmla="*/ 79 h 95"/>
                <a:gd name="T54" fmla="*/ 37 w 95"/>
                <a:gd name="T55" fmla="*/ 79 h 95"/>
                <a:gd name="T56" fmla="*/ 37 w 95"/>
                <a:gd name="T57" fmla="*/ 36 h 95"/>
                <a:gd name="T58" fmla="*/ 51 w 95"/>
                <a:gd name="T59" fmla="*/ 36 h 95"/>
                <a:gd name="T60" fmla="*/ 51 w 95"/>
                <a:gd name="T61" fmla="*/ 42 h 95"/>
                <a:gd name="T62" fmla="*/ 64 w 95"/>
                <a:gd name="T63" fmla="*/ 35 h 95"/>
                <a:gd name="T64" fmla="*/ 80 w 95"/>
                <a:gd name="T65" fmla="*/ 55 h 95"/>
                <a:gd name="T66" fmla="*/ 80 w 95"/>
                <a:gd name="T67" fmla="*/ 79 h 95"/>
                <a:gd name="T68" fmla="*/ 51 w 95"/>
                <a:gd name="T69" fmla="*/ 43 h 95"/>
                <a:gd name="T70" fmla="*/ 51 w 95"/>
                <a:gd name="T71" fmla="*/ 42 h 95"/>
                <a:gd name="T72" fmla="*/ 51 w 95"/>
                <a:gd name="T73" fmla="*/ 43 h 95"/>
                <a:gd name="T74" fmla="*/ 51 w 95"/>
                <a:gd name="T75" fmla="*/ 43 h 95"/>
                <a:gd name="T76" fmla="*/ 51 w 95"/>
                <a:gd name="T77" fmla="*/ 4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5" h="95">
                  <a:moveTo>
                    <a:pt x="88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3" y="95"/>
                    <a:pt x="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92" y="95"/>
                    <a:pt x="95" y="92"/>
                    <a:pt x="95" y="88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3"/>
                    <a:pt x="92" y="0"/>
                    <a:pt x="88" y="0"/>
                  </a:cubicBezTo>
                  <a:close/>
                  <a:moveTo>
                    <a:pt x="29" y="79"/>
                  </a:moveTo>
                  <a:cubicBezTo>
                    <a:pt x="15" y="79"/>
                    <a:pt x="15" y="79"/>
                    <a:pt x="15" y="7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79"/>
                  </a:lnTo>
                  <a:close/>
                  <a:moveTo>
                    <a:pt x="22" y="31"/>
                  </a:moveTo>
                  <a:cubicBezTo>
                    <a:pt x="22" y="31"/>
                    <a:pt x="22" y="31"/>
                    <a:pt x="22" y="31"/>
                  </a:cubicBezTo>
                  <a:cubicBezTo>
                    <a:pt x="17" y="31"/>
                    <a:pt x="14" y="27"/>
                    <a:pt x="14" y="23"/>
                  </a:cubicBezTo>
                  <a:cubicBezTo>
                    <a:pt x="14" y="19"/>
                    <a:pt x="17" y="16"/>
                    <a:pt x="22" y="16"/>
                  </a:cubicBezTo>
                  <a:cubicBezTo>
                    <a:pt x="27" y="16"/>
                    <a:pt x="30" y="19"/>
                    <a:pt x="30" y="23"/>
                  </a:cubicBezTo>
                  <a:cubicBezTo>
                    <a:pt x="30" y="27"/>
                    <a:pt x="27" y="31"/>
                    <a:pt x="22" y="31"/>
                  </a:cubicBezTo>
                  <a:close/>
                  <a:moveTo>
                    <a:pt x="80" y="79"/>
                  </a:moveTo>
                  <a:cubicBezTo>
                    <a:pt x="66" y="79"/>
                    <a:pt x="66" y="79"/>
                    <a:pt x="66" y="79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6" y="51"/>
                    <a:pt x="64" y="47"/>
                    <a:pt x="59" y="47"/>
                  </a:cubicBezTo>
                  <a:cubicBezTo>
                    <a:pt x="55" y="47"/>
                    <a:pt x="53" y="49"/>
                    <a:pt x="52" y="52"/>
                  </a:cubicBezTo>
                  <a:cubicBezTo>
                    <a:pt x="51" y="53"/>
                    <a:pt x="51" y="54"/>
                    <a:pt x="51" y="55"/>
                  </a:cubicBezTo>
                  <a:cubicBezTo>
                    <a:pt x="51" y="79"/>
                    <a:pt x="51" y="79"/>
                    <a:pt x="51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7" y="40"/>
                    <a:pt x="37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3" y="40"/>
                    <a:pt x="56" y="35"/>
                    <a:pt x="64" y="35"/>
                  </a:cubicBezTo>
                  <a:cubicBezTo>
                    <a:pt x="73" y="35"/>
                    <a:pt x="80" y="41"/>
                    <a:pt x="80" y="55"/>
                  </a:cubicBezTo>
                  <a:lnTo>
                    <a:pt x="80" y="79"/>
                  </a:lnTo>
                  <a:close/>
                  <a:moveTo>
                    <a:pt x="51" y="43"/>
                  </a:moveTo>
                  <a:cubicBezTo>
                    <a:pt x="51" y="43"/>
                    <a:pt x="51" y="42"/>
                    <a:pt x="51" y="42"/>
                  </a:cubicBezTo>
                  <a:cubicBezTo>
                    <a:pt x="51" y="43"/>
                    <a:pt x="51" y="43"/>
                    <a:pt x="51" y="43"/>
                  </a:cubicBezTo>
                  <a:close/>
                  <a:moveTo>
                    <a:pt x="51" y="43"/>
                  </a:moveTo>
                  <a:cubicBezTo>
                    <a:pt x="51" y="43"/>
                    <a:pt x="51" y="43"/>
                    <a:pt x="51" y="43"/>
                  </a:cubicBezTo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id-ID"/>
            </a:p>
          </p:txBody>
        </p:sp>
      </p:grp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7258512" y="2337996"/>
            <a:ext cx="4448579" cy="111985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400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7258512" y="3975657"/>
            <a:ext cx="4448579" cy="72518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20" name="Freeform 5"/>
          <p:cNvSpPr>
            <a:spLocks/>
          </p:cNvSpPr>
          <p:nvPr userDrawn="1"/>
        </p:nvSpPr>
        <p:spPr bwMode="auto">
          <a:xfrm>
            <a:off x="9051001" y="3613150"/>
            <a:ext cx="863600" cy="61913"/>
          </a:xfrm>
          <a:custGeom>
            <a:avLst/>
            <a:gdLst>
              <a:gd name="T0" fmla="*/ 228 w 228"/>
              <a:gd name="T1" fmla="*/ 7 h 14"/>
              <a:gd name="T2" fmla="*/ 221 w 228"/>
              <a:gd name="T3" fmla="*/ 14 h 14"/>
              <a:gd name="T4" fmla="*/ 7 w 228"/>
              <a:gd name="T5" fmla="*/ 14 h 14"/>
              <a:gd name="T6" fmla="*/ 0 w 228"/>
              <a:gd name="T7" fmla="*/ 7 h 14"/>
              <a:gd name="T8" fmla="*/ 0 w 228"/>
              <a:gd name="T9" fmla="*/ 7 h 14"/>
              <a:gd name="T10" fmla="*/ 7 w 228"/>
              <a:gd name="T11" fmla="*/ 0 h 14"/>
              <a:gd name="T12" fmla="*/ 221 w 228"/>
              <a:gd name="T13" fmla="*/ 0 h 14"/>
              <a:gd name="T14" fmla="*/ 228 w 228"/>
              <a:gd name="T15" fmla="*/ 7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8" h="14">
                <a:moveTo>
                  <a:pt x="228" y="7"/>
                </a:moveTo>
                <a:cubicBezTo>
                  <a:pt x="228" y="11"/>
                  <a:pt x="225" y="14"/>
                  <a:pt x="221" y="14"/>
                </a:cubicBezTo>
                <a:cubicBezTo>
                  <a:pt x="7" y="14"/>
                  <a:pt x="7" y="14"/>
                  <a:pt x="7" y="14"/>
                </a:cubicBezTo>
                <a:cubicBezTo>
                  <a:pt x="4" y="14"/>
                  <a:pt x="0" y="11"/>
                  <a:pt x="0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4" y="0"/>
                  <a:pt x="7" y="0"/>
                </a:cubicBezTo>
                <a:cubicBezTo>
                  <a:pt x="221" y="0"/>
                  <a:pt x="221" y="0"/>
                  <a:pt x="221" y="0"/>
                </a:cubicBezTo>
                <a:cubicBezTo>
                  <a:pt x="225" y="0"/>
                  <a:pt x="228" y="3"/>
                  <a:pt x="228" y="7"/>
                </a:cubicBezTo>
                <a:close/>
              </a:path>
            </a:pathLst>
          </a:custGeom>
          <a:solidFill>
            <a:srgbClr val="F68A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322" y="1540676"/>
            <a:ext cx="2895028" cy="75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52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8FF8F-E4B0-40D1-A71A-77F2F3459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639B9-5A35-484B-BDF3-05D6B681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3EE95-DCF0-4215-8356-6EA7DC7247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72694C1-A8EF-49AB-84BB-0A9A2AD77279}" type="datetimeFigureOut">
              <a:rPr lang="en-GB" smtClean="0"/>
              <a:t>13/08/2021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A5D10-2857-43B5-B786-DD5F6868C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0678D-CEDD-4DFB-BBEB-BEFCAC41E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500CFD-1864-4CE6-BFD0-136AC246B2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7931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081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powerslides.com/contact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d-ID" dirty="0"/>
              <a:t>WWW.POWERSLIDES.COM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d-ID" b="1" dirty="0"/>
              <a:t>PRESENTATIO</a:t>
            </a:r>
            <a:r>
              <a:rPr lang="en-GB" b="1" dirty="0"/>
              <a:t>N TEMPLATES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Stories worth telling…</a:t>
            </a:r>
          </a:p>
        </p:txBody>
      </p:sp>
    </p:spTree>
    <p:extLst>
      <p:ext uri="{BB962C8B-B14F-4D97-AF65-F5344CB8AC3E}">
        <p14:creationId xmlns:p14="http://schemas.microsoft.com/office/powerpoint/2010/main" val="1743306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ACD024E-56A8-4F76-9307-020AB95D58C8}"/>
              </a:ext>
            </a:extLst>
          </p:cNvPr>
          <p:cNvGrpSpPr/>
          <p:nvPr/>
        </p:nvGrpSpPr>
        <p:grpSpPr>
          <a:xfrm>
            <a:off x="7482546" y="2286060"/>
            <a:ext cx="880038" cy="880036"/>
            <a:chOff x="6990135" y="2071003"/>
            <a:chExt cx="984824" cy="984822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8293DDD-603D-4AEA-884F-F40BE3C1B533}"/>
                </a:ext>
              </a:extLst>
            </p:cNvPr>
            <p:cNvSpPr/>
            <p:nvPr/>
          </p:nvSpPr>
          <p:spPr>
            <a:xfrm>
              <a:off x="6990135" y="2071003"/>
              <a:ext cx="984824" cy="98482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6347C7E-849E-4B31-9A81-215D94B7070F}"/>
                </a:ext>
              </a:extLst>
            </p:cNvPr>
            <p:cNvSpPr txBox="1"/>
            <p:nvPr/>
          </p:nvSpPr>
          <p:spPr>
            <a:xfrm>
              <a:off x="7061148" y="2637103"/>
              <a:ext cx="842796" cy="2410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</a:defRPr>
              </a:lvl1pPr>
            </a:lstStyle>
            <a:p>
              <a:pPr algn="ctr"/>
              <a:r>
                <a:rPr lang="en-US" sz="800" dirty="0"/>
                <a:t>News</a:t>
              </a: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CB38C30C-D3E3-426F-9313-A226BAFD19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9914" y="2219993"/>
              <a:ext cx="385264" cy="385262"/>
            </a:xfrm>
            <a:custGeom>
              <a:avLst/>
              <a:gdLst>
                <a:gd name="T0" fmla="*/ 100 w 200"/>
                <a:gd name="T1" fmla="*/ 0 h 200"/>
                <a:gd name="T2" fmla="*/ 100 w 200"/>
                <a:gd name="T3" fmla="*/ 0 h 200"/>
                <a:gd name="T4" fmla="*/ 100 w 200"/>
                <a:gd name="T5" fmla="*/ 200 h 200"/>
                <a:gd name="T6" fmla="*/ 100 w 200"/>
                <a:gd name="T7" fmla="*/ 200 h 200"/>
                <a:gd name="T8" fmla="*/ 200 w 200"/>
                <a:gd name="T9" fmla="*/ 100 h 200"/>
                <a:gd name="T10" fmla="*/ 104 w 200"/>
                <a:gd name="T11" fmla="*/ 59 h 200"/>
                <a:gd name="T12" fmla="*/ 140 w 200"/>
                <a:gd name="T13" fmla="*/ 96 h 200"/>
                <a:gd name="T14" fmla="*/ 104 w 200"/>
                <a:gd name="T15" fmla="*/ 59 h 200"/>
                <a:gd name="T16" fmla="*/ 104 w 200"/>
                <a:gd name="T17" fmla="*/ 8 h 200"/>
                <a:gd name="T18" fmla="*/ 104 w 200"/>
                <a:gd name="T19" fmla="*/ 51 h 200"/>
                <a:gd name="T20" fmla="*/ 96 w 200"/>
                <a:gd name="T21" fmla="*/ 51 h 200"/>
                <a:gd name="T22" fmla="*/ 96 w 200"/>
                <a:gd name="T23" fmla="*/ 8 h 200"/>
                <a:gd name="T24" fmla="*/ 96 w 200"/>
                <a:gd name="T25" fmla="*/ 96 h 200"/>
                <a:gd name="T26" fmla="*/ 65 w 200"/>
                <a:gd name="T27" fmla="*/ 55 h 200"/>
                <a:gd name="T28" fmla="*/ 52 w 200"/>
                <a:gd name="T29" fmla="*/ 96 h 200"/>
                <a:gd name="T30" fmla="*/ 29 w 200"/>
                <a:gd name="T31" fmla="*/ 41 h 200"/>
                <a:gd name="T32" fmla="*/ 52 w 200"/>
                <a:gd name="T33" fmla="*/ 96 h 200"/>
                <a:gd name="T34" fmla="*/ 57 w 200"/>
                <a:gd name="T35" fmla="*/ 146 h 200"/>
                <a:gd name="T36" fmla="*/ 8 w 200"/>
                <a:gd name="T37" fmla="*/ 104 h 200"/>
                <a:gd name="T38" fmla="*/ 60 w 200"/>
                <a:gd name="T39" fmla="*/ 104 h 200"/>
                <a:gd name="T40" fmla="*/ 96 w 200"/>
                <a:gd name="T41" fmla="*/ 140 h 200"/>
                <a:gd name="T42" fmla="*/ 60 w 200"/>
                <a:gd name="T43" fmla="*/ 104 h 200"/>
                <a:gd name="T44" fmla="*/ 96 w 200"/>
                <a:gd name="T45" fmla="*/ 191 h 200"/>
                <a:gd name="T46" fmla="*/ 96 w 200"/>
                <a:gd name="T47" fmla="*/ 148 h 200"/>
                <a:gd name="T48" fmla="*/ 104 w 200"/>
                <a:gd name="T49" fmla="*/ 148 h 200"/>
                <a:gd name="T50" fmla="*/ 104 w 200"/>
                <a:gd name="T51" fmla="*/ 191 h 200"/>
                <a:gd name="T52" fmla="*/ 104 w 200"/>
                <a:gd name="T53" fmla="*/ 104 h 200"/>
                <a:gd name="T54" fmla="*/ 135 w 200"/>
                <a:gd name="T55" fmla="*/ 144 h 200"/>
                <a:gd name="T56" fmla="*/ 148 w 200"/>
                <a:gd name="T57" fmla="*/ 104 h 200"/>
                <a:gd name="T58" fmla="*/ 171 w 200"/>
                <a:gd name="T59" fmla="*/ 158 h 200"/>
                <a:gd name="T60" fmla="*/ 148 w 200"/>
                <a:gd name="T61" fmla="*/ 104 h 200"/>
                <a:gd name="T62" fmla="*/ 143 w 200"/>
                <a:gd name="T63" fmla="*/ 53 h 200"/>
                <a:gd name="T64" fmla="*/ 192 w 200"/>
                <a:gd name="T65" fmla="*/ 96 h 200"/>
                <a:gd name="T66" fmla="*/ 166 w 200"/>
                <a:gd name="T67" fmla="*/ 35 h 200"/>
                <a:gd name="T68" fmla="*/ 121 w 200"/>
                <a:gd name="T69" fmla="*/ 10 h 200"/>
                <a:gd name="T70" fmla="*/ 78 w 200"/>
                <a:gd name="T71" fmla="*/ 10 h 200"/>
                <a:gd name="T72" fmla="*/ 34 w 200"/>
                <a:gd name="T73" fmla="*/ 35 h 200"/>
                <a:gd name="T74" fmla="*/ 34 w 200"/>
                <a:gd name="T75" fmla="*/ 164 h 200"/>
                <a:gd name="T76" fmla="*/ 78 w 200"/>
                <a:gd name="T77" fmla="*/ 189 h 200"/>
                <a:gd name="T78" fmla="*/ 121 w 200"/>
                <a:gd name="T79" fmla="*/ 189 h 200"/>
                <a:gd name="T80" fmla="*/ 166 w 200"/>
                <a:gd name="T81" fmla="*/ 16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200">
                  <a:moveTo>
                    <a:pt x="100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45" y="0"/>
                    <a:pt x="0" y="44"/>
                    <a:pt x="0" y="100"/>
                  </a:cubicBezTo>
                  <a:cubicBezTo>
                    <a:pt x="0" y="155"/>
                    <a:pt x="45" y="199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55" y="200"/>
                    <a:pt x="200" y="155"/>
                    <a:pt x="200" y="100"/>
                  </a:cubicBezTo>
                  <a:cubicBezTo>
                    <a:pt x="200" y="44"/>
                    <a:pt x="155" y="0"/>
                    <a:pt x="100" y="0"/>
                  </a:cubicBezTo>
                  <a:close/>
                  <a:moveTo>
                    <a:pt x="104" y="59"/>
                  </a:moveTo>
                  <a:cubicBezTo>
                    <a:pt x="115" y="59"/>
                    <a:pt x="125" y="58"/>
                    <a:pt x="135" y="55"/>
                  </a:cubicBezTo>
                  <a:cubicBezTo>
                    <a:pt x="138" y="67"/>
                    <a:pt x="140" y="81"/>
                    <a:pt x="140" y="96"/>
                  </a:cubicBezTo>
                  <a:cubicBezTo>
                    <a:pt x="104" y="96"/>
                    <a:pt x="104" y="96"/>
                    <a:pt x="104" y="96"/>
                  </a:cubicBezTo>
                  <a:lnTo>
                    <a:pt x="104" y="59"/>
                  </a:lnTo>
                  <a:close/>
                  <a:moveTo>
                    <a:pt x="104" y="51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15" y="11"/>
                    <a:pt x="126" y="26"/>
                    <a:pt x="133" y="48"/>
                  </a:cubicBezTo>
                  <a:cubicBezTo>
                    <a:pt x="123" y="50"/>
                    <a:pt x="114" y="51"/>
                    <a:pt x="104" y="51"/>
                  </a:cubicBezTo>
                  <a:close/>
                  <a:moveTo>
                    <a:pt x="96" y="8"/>
                  </a:moveTo>
                  <a:cubicBezTo>
                    <a:pt x="96" y="51"/>
                    <a:pt x="96" y="51"/>
                    <a:pt x="96" y="51"/>
                  </a:cubicBezTo>
                  <a:cubicBezTo>
                    <a:pt x="86" y="51"/>
                    <a:pt x="76" y="50"/>
                    <a:pt x="67" y="48"/>
                  </a:cubicBezTo>
                  <a:cubicBezTo>
                    <a:pt x="74" y="25"/>
                    <a:pt x="85" y="11"/>
                    <a:pt x="96" y="8"/>
                  </a:cubicBezTo>
                  <a:close/>
                  <a:moveTo>
                    <a:pt x="96" y="59"/>
                  </a:moveTo>
                  <a:cubicBezTo>
                    <a:pt x="96" y="96"/>
                    <a:pt x="96" y="96"/>
                    <a:pt x="96" y="9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60" y="81"/>
                    <a:pt x="62" y="67"/>
                    <a:pt x="65" y="55"/>
                  </a:cubicBezTo>
                  <a:cubicBezTo>
                    <a:pt x="75" y="58"/>
                    <a:pt x="85" y="59"/>
                    <a:pt x="96" y="59"/>
                  </a:cubicBezTo>
                  <a:close/>
                  <a:moveTo>
                    <a:pt x="52" y="96"/>
                  </a:moveTo>
                  <a:cubicBezTo>
                    <a:pt x="8" y="96"/>
                    <a:pt x="8" y="96"/>
                    <a:pt x="8" y="96"/>
                  </a:cubicBezTo>
                  <a:cubicBezTo>
                    <a:pt x="9" y="75"/>
                    <a:pt x="17" y="56"/>
                    <a:pt x="29" y="41"/>
                  </a:cubicBezTo>
                  <a:cubicBezTo>
                    <a:pt x="38" y="46"/>
                    <a:pt x="47" y="50"/>
                    <a:pt x="57" y="53"/>
                  </a:cubicBezTo>
                  <a:cubicBezTo>
                    <a:pt x="54" y="66"/>
                    <a:pt x="52" y="80"/>
                    <a:pt x="52" y="96"/>
                  </a:cubicBezTo>
                  <a:close/>
                  <a:moveTo>
                    <a:pt x="52" y="104"/>
                  </a:moveTo>
                  <a:cubicBezTo>
                    <a:pt x="52" y="119"/>
                    <a:pt x="54" y="133"/>
                    <a:pt x="57" y="146"/>
                  </a:cubicBezTo>
                  <a:cubicBezTo>
                    <a:pt x="47" y="149"/>
                    <a:pt x="38" y="153"/>
                    <a:pt x="29" y="158"/>
                  </a:cubicBezTo>
                  <a:cubicBezTo>
                    <a:pt x="17" y="143"/>
                    <a:pt x="9" y="124"/>
                    <a:pt x="8" y="104"/>
                  </a:cubicBezTo>
                  <a:lnTo>
                    <a:pt x="52" y="104"/>
                  </a:lnTo>
                  <a:close/>
                  <a:moveTo>
                    <a:pt x="60" y="104"/>
                  </a:moveTo>
                  <a:cubicBezTo>
                    <a:pt x="96" y="104"/>
                    <a:pt x="96" y="104"/>
                    <a:pt x="96" y="104"/>
                  </a:cubicBezTo>
                  <a:cubicBezTo>
                    <a:pt x="96" y="140"/>
                    <a:pt x="96" y="140"/>
                    <a:pt x="96" y="140"/>
                  </a:cubicBezTo>
                  <a:cubicBezTo>
                    <a:pt x="85" y="140"/>
                    <a:pt x="75" y="141"/>
                    <a:pt x="65" y="144"/>
                  </a:cubicBezTo>
                  <a:cubicBezTo>
                    <a:pt x="62" y="132"/>
                    <a:pt x="60" y="118"/>
                    <a:pt x="60" y="104"/>
                  </a:cubicBezTo>
                  <a:close/>
                  <a:moveTo>
                    <a:pt x="96" y="148"/>
                  </a:moveTo>
                  <a:cubicBezTo>
                    <a:pt x="96" y="191"/>
                    <a:pt x="96" y="191"/>
                    <a:pt x="96" y="191"/>
                  </a:cubicBezTo>
                  <a:cubicBezTo>
                    <a:pt x="85" y="188"/>
                    <a:pt x="74" y="174"/>
                    <a:pt x="67" y="152"/>
                  </a:cubicBezTo>
                  <a:cubicBezTo>
                    <a:pt x="76" y="149"/>
                    <a:pt x="86" y="148"/>
                    <a:pt x="96" y="148"/>
                  </a:cubicBezTo>
                  <a:close/>
                  <a:moveTo>
                    <a:pt x="104" y="191"/>
                  </a:moveTo>
                  <a:cubicBezTo>
                    <a:pt x="104" y="148"/>
                    <a:pt x="104" y="148"/>
                    <a:pt x="104" y="148"/>
                  </a:cubicBezTo>
                  <a:cubicBezTo>
                    <a:pt x="114" y="148"/>
                    <a:pt x="123" y="149"/>
                    <a:pt x="133" y="152"/>
                  </a:cubicBezTo>
                  <a:cubicBezTo>
                    <a:pt x="126" y="174"/>
                    <a:pt x="115" y="188"/>
                    <a:pt x="104" y="191"/>
                  </a:cubicBezTo>
                  <a:close/>
                  <a:moveTo>
                    <a:pt x="104" y="140"/>
                  </a:moveTo>
                  <a:cubicBezTo>
                    <a:pt x="104" y="104"/>
                    <a:pt x="104" y="104"/>
                    <a:pt x="104" y="104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40" y="118"/>
                    <a:pt x="138" y="132"/>
                    <a:pt x="135" y="144"/>
                  </a:cubicBezTo>
                  <a:cubicBezTo>
                    <a:pt x="125" y="141"/>
                    <a:pt x="115" y="140"/>
                    <a:pt x="104" y="140"/>
                  </a:cubicBezTo>
                  <a:close/>
                  <a:moveTo>
                    <a:pt x="148" y="104"/>
                  </a:moveTo>
                  <a:cubicBezTo>
                    <a:pt x="192" y="104"/>
                    <a:pt x="192" y="104"/>
                    <a:pt x="192" y="104"/>
                  </a:cubicBezTo>
                  <a:cubicBezTo>
                    <a:pt x="191" y="124"/>
                    <a:pt x="183" y="143"/>
                    <a:pt x="171" y="158"/>
                  </a:cubicBezTo>
                  <a:cubicBezTo>
                    <a:pt x="162" y="153"/>
                    <a:pt x="153" y="149"/>
                    <a:pt x="143" y="146"/>
                  </a:cubicBezTo>
                  <a:cubicBezTo>
                    <a:pt x="146" y="133"/>
                    <a:pt x="148" y="119"/>
                    <a:pt x="148" y="104"/>
                  </a:cubicBezTo>
                  <a:close/>
                  <a:moveTo>
                    <a:pt x="148" y="96"/>
                  </a:moveTo>
                  <a:cubicBezTo>
                    <a:pt x="148" y="80"/>
                    <a:pt x="146" y="66"/>
                    <a:pt x="143" y="53"/>
                  </a:cubicBezTo>
                  <a:cubicBezTo>
                    <a:pt x="153" y="50"/>
                    <a:pt x="162" y="46"/>
                    <a:pt x="171" y="41"/>
                  </a:cubicBezTo>
                  <a:cubicBezTo>
                    <a:pt x="183" y="56"/>
                    <a:pt x="191" y="75"/>
                    <a:pt x="192" y="96"/>
                  </a:cubicBezTo>
                  <a:lnTo>
                    <a:pt x="148" y="96"/>
                  </a:lnTo>
                  <a:close/>
                  <a:moveTo>
                    <a:pt x="166" y="35"/>
                  </a:moveTo>
                  <a:cubicBezTo>
                    <a:pt x="158" y="39"/>
                    <a:pt x="149" y="43"/>
                    <a:pt x="140" y="46"/>
                  </a:cubicBezTo>
                  <a:cubicBezTo>
                    <a:pt x="136" y="30"/>
                    <a:pt x="129" y="18"/>
                    <a:pt x="121" y="10"/>
                  </a:cubicBezTo>
                  <a:cubicBezTo>
                    <a:pt x="138" y="14"/>
                    <a:pt x="154" y="23"/>
                    <a:pt x="166" y="35"/>
                  </a:cubicBezTo>
                  <a:close/>
                  <a:moveTo>
                    <a:pt x="78" y="10"/>
                  </a:moveTo>
                  <a:cubicBezTo>
                    <a:pt x="71" y="18"/>
                    <a:pt x="64" y="30"/>
                    <a:pt x="59" y="45"/>
                  </a:cubicBezTo>
                  <a:cubicBezTo>
                    <a:pt x="51" y="43"/>
                    <a:pt x="42" y="39"/>
                    <a:pt x="34" y="35"/>
                  </a:cubicBezTo>
                  <a:cubicBezTo>
                    <a:pt x="46" y="23"/>
                    <a:pt x="61" y="14"/>
                    <a:pt x="78" y="10"/>
                  </a:cubicBezTo>
                  <a:close/>
                  <a:moveTo>
                    <a:pt x="34" y="164"/>
                  </a:moveTo>
                  <a:cubicBezTo>
                    <a:pt x="42" y="160"/>
                    <a:pt x="51" y="156"/>
                    <a:pt x="59" y="154"/>
                  </a:cubicBezTo>
                  <a:cubicBezTo>
                    <a:pt x="64" y="169"/>
                    <a:pt x="71" y="181"/>
                    <a:pt x="78" y="189"/>
                  </a:cubicBezTo>
                  <a:cubicBezTo>
                    <a:pt x="61" y="185"/>
                    <a:pt x="46" y="176"/>
                    <a:pt x="34" y="164"/>
                  </a:cubicBezTo>
                  <a:close/>
                  <a:moveTo>
                    <a:pt x="121" y="189"/>
                  </a:moveTo>
                  <a:cubicBezTo>
                    <a:pt x="129" y="181"/>
                    <a:pt x="136" y="169"/>
                    <a:pt x="140" y="154"/>
                  </a:cubicBezTo>
                  <a:cubicBezTo>
                    <a:pt x="149" y="156"/>
                    <a:pt x="158" y="160"/>
                    <a:pt x="166" y="164"/>
                  </a:cubicBezTo>
                  <a:cubicBezTo>
                    <a:pt x="154" y="176"/>
                    <a:pt x="138" y="185"/>
                    <a:pt x="121" y="1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BFEFE41-0199-4309-96D5-F8F3C7CEE009}"/>
              </a:ext>
            </a:extLst>
          </p:cNvPr>
          <p:cNvCxnSpPr>
            <a:cxnSpLocks/>
            <a:stCxn id="2" idx="6"/>
            <a:endCxn id="20" idx="3"/>
          </p:cNvCxnSpPr>
          <p:nvPr/>
        </p:nvCxnSpPr>
        <p:spPr>
          <a:xfrm flipV="1">
            <a:off x="6563148" y="3037218"/>
            <a:ext cx="1048277" cy="35818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FC046C0-E36A-42B2-B29A-DEB23D45766A}"/>
              </a:ext>
            </a:extLst>
          </p:cNvPr>
          <p:cNvCxnSpPr>
            <a:cxnSpLocks/>
            <a:stCxn id="20" idx="1"/>
            <a:endCxn id="27" idx="5"/>
          </p:cNvCxnSpPr>
          <p:nvPr/>
        </p:nvCxnSpPr>
        <p:spPr>
          <a:xfrm flipH="1" flipV="1">
            <a:off x="7337803" y="2170775"/>
            <a:ext cx="273622" cy="24416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CD959B9-970D-4367-A358-DBD152738250}"/>
              </a:ext>
            </a:extLst>
          </p:cNvPr>
          <p:cNvGrpSpPr/>
          <p:nvPr/>
        </p:nvGrpSpPr>
        <p:grpSpPr>
          <a:xfrm>
            <a:off x="6586644" y="1419617"/>
            <a:ext cx="880038" cy="880036"/>
            <a:chOff x="6463420" y="1418072"/>
            <a:chExt cx="880038" cy="880036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8159AA3-3154-466E-8F0D-3BC1E8884CD4}"/>
                </a:ext>
              </a:extLst>
            </p:cNvPr>
            <p:cNvSpPr/>
            <p:nvPr/>
          </p:nvSpPr>
          <p:spPr>
            <a:xfrm>
              <a:off x="6463420" y="1418072"/>
              <a:ext cx="880038" cy="88003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99CFAC1-D7D9-4371-BEBB-EA5B561ECEA6}"/>
                </a:ext>
              </a:extLst>
            </p:cNvPr>
            <p:cNvSpPr txBox="1"/>
            <p:nvPr/>
          </p:nvSpPr>
          <p:spPr>
            <a:xfrm>
              <a:off x="6526877" y="1923938"/>
              <a:ext cx="753122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</a:defRPr>
              </a:lvl1pPr>
            </a:lstStyle>
            <a:p>
              <a:pPr algn="ctr"/>
              <a:r>
                <a:rPr lang="en-US" sz="800" dirty="0"/>
                <a:t>School</a:t>
              </a:r>
            </a:p>
          </p:txBody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B848FF2B-E846-452E-A4C0-B591D57FBB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22497" y="1566832"/>
              <a:ext cx="361881" cy="357106"/>
            </a:xfrm>
            <a:custGeom>
              <a:avLst/>
              <a:gdLst>
                <a:gd name="T0" fmla="*/ 196 w 208"/>
                <a:gd name="T1" fmla="*/ 174 h 205"/>
                <a:gd name="T2" fmla="*/ 196 w 208"/>
                <a:gd name="T3" fmla="*/ 61 h 205"/>
                <a:gd name="T4" fmla="*/ 197 w 208"/>
                <a:gd name="T5" fmla="*/ 57 h 205"/>
                <a:gd name="T6" fmla="*/ 192 w 208"/>
                <a:gd name="T7" fmla="*/ 50 h 205"/>
                <a:gd name="T8" fmla="*/ 108 w 208"/>
                <a:gd name="T9" fmla="*/ 3 h 205"/>
                <a:gd name="T10" fmla="*/ 90 w 208"/>
                <a:gd name="T11" fmla="*/ 3 h 205"/>
                <a:gd name="T12" fmla="*/ 5 w 208"/>
                <a:gd name="T13" fmla="*/ 50 h 205"/>
                <a:gd name="T14" fmla="*/ 0 w 208"/>
                <a:gd name="T15" fmla="*/ 57 h 205"/>
                <a:gd name="T16" fmla="*/ 5 w 208"/>
                <a:gd name="T17" fmla="*/ 65 h 205"/>
                <a:gd name="T18" fmla="*/ 33 w 208"/>
                <a:gd name="T19" fmla="*/ 80 h 205"/>
                <a:gd name="T20" fmla="*/ 33 w 208"/>
                <a:gd name="T21" fmla="*/ 121 h 205"/>
                <a:gd name="T22" fmla="*/ 77 w 208"/>
                <a:gd name="T23" fmla="*/ 165 h 205"/>
                <a:gd name="T24" fmla="*/ 125 w 208"/>
                <a:gd name="T25" fmla="*/ 165 h 205"/>
                <a:gd name="T26" fmla="*/ 168 w 208"/>
                <a:gd name="T27" fmla="*/ 121 h 205"/>
                <a:gd name="T28" fmla="*/ 168 w 208"/>
                <a:gd name="T29" fmla="*/ 78 h 205"/>
                <a:gd name="T30" fmla="*/ 188 w 208"/>
                <a:gd name="T31" fmla="*/ 67 h 205"/>
                <a:gd name="T32" fmla="*/ 188 w 208"/>
                <a:gd name="T33" fmla="*/ 174 h 205"/>
                <a:gd name="T34" fmla="*/ 176 w 208"/>
                <a:gd name="T35" fmla="*/ 189 h 205"/>
                <a:gd name="T36" fmla="*/ 192 w 208"/>
                <a:gd name="T37" fmla="*/ 205 h 205"/>
                <a:gd name="T38" fmla="*/ 208 w 208"/>
                <a:gd name="T39" fmla="*/ 189 h 205"/>
                <a:gd name="T40" fmla="*/ 196 w 208"/>
                <a:gd name="T41" fmla="*/ 174 h 205"/>
                <a:gd name="T42" fmla="*/ 160 w 208"/>
                <a:gd name="T43" fmla="*/ 121 h 205"/>
                <a:gd name="T44" fmla="*/ 125 w 208"/>
                <a:gd name="T45" fmla="*/ 157 h 205"/>
                <a:gd name="T46" fmla="*/ 77 w 208"/>
                <a:gd name="T47" fmla="*/ 157 h 205"/>
                <a:gd name="T48" fmla="*/ 41 w 208"/>
                <a:gd name="T49" fmla="*/ 121 h 205"/>
                <a:gd name="T50" fmla="*/ 41 w 208"/>
                <a:gd name="T51" fmla="*/ 85 h 205"/>
                <a:gd name="T52" fmla="*/ 90 w 208"/>
                <a:gd name="T53" fmla="*/ 112 h 205"/>
                <a:gd name="T54" fmla="*/ 99 w 208"/>
                <a:gd name="T55" fmla="*/ 114 h 205"/>
                <a:gd name="T56" fmla="*/ 108 w 208"/>
                <a:gd name="T57" fmla="*/ 112 h 205"/>
                <a:gd name="T58" fmla="*/ 160 w 208"/>
                <a:gd name="T59" fmla="*/ 82 h 205"/>
                <a:gd name="T60" fmla="*/ 160 w 208"/>
                <a:gd name="T61" fmla="*/ 121 h 205"/>
                <a:gd name="T62" fmla="*/ 104 w 208"/>
                <a:gd name="T63" fmla="*/ 105 h 205"/>
                <a:gd name="T64" fmla="*/ 94 w 208"/>
                <a:gd name="T65" fmla="*/ 105 h 205"/>
                <a:gd name="T66" fmla="*/ 9 w 208"/>
                <a:gd name="T67" fmla="*/ 58 h 205"/>
                <a:gd name="T68" fmla="*/ 8 w 208"/>
                <a:gd name="T69" fmla="*/ 57 h 205"/>
                <a:gd name="T70" fmla="*/ 9 w 208"/>
                <a:gd name="T71" fmla="*/ 57 h 205"/>
                <a:gd name="T72" fmla="*/ 94 w 208"/>
                <a:gd name="T73" fmla="*/ 10 h 205"/>
                <a:gd name="T74" fmla="*/ 104 w 208"/>
                <a:gd name="T75" fmla="*/ 10 h 205"/>
                <a:gd name="T76" fmla="*/ 189 w 208"/>
                <a:gd name="T77" fmla="*/ 57 h 205"/>
                <a:gd name="T78" fmla="*/ 189 w 208"/>
                <a:gd name="T79" fmla="*/ 57 h 205"/>
                <a:gd name="T80" fmla="*/ 188 w 208"/>
                <a:gd name="T81" fmla="*/ 57 h 205"/>
                <a:gd name="T82" fmla="*/ 188 w 208"/>
                <a:gd name="T83" fmla="*/ 58 h 205"/>
                <a:gd name="T84" fmla="*/ 104 w 208"/>
                <a:gd name="T85" fmla="*/ 105 h 205"/>
                <a:gd name="T86" fmla="*/ 192 w 208"/>
                <a:gd name="T87" fmla="*/ 197 h 205"/>
                <a:gd name="T88" fmla="*/ 184 w 208"/>
                <a:gd name="T89" fmla="*/ 189 h 205"/>
                <a:gd name="T90" fmla="*/ 192 w 208"/>
                <a:gd name="T91" fmla="*/ 181 h 205"/>
                <a:gd name="T92" fmla="*/ 200 w 208"/>
                <a:gd name="T93" fmla="*/ 189 h 205"/>
                <a:gd name="T94" fmla="*/ 192 w 208"/>
                <a:gd name="T95" fmla="*/ 19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8" h="205">
                  <a:moveTo>
                    <a:pt x="196" y="174"/>
                  </a:moveTo>
                  <a:cubicBezTo>
                    <a:pt x="196" y="61"/>
                    <a:pt x="196" y="61"/>
                    <a:pt x="196" y="61"/>
                  </a:cubicBezTo>
                  <a:cubicBezTo>
                    <a:pt x="197" y="60"/>
                    <a:pt x="197" y="59"/>
                    <a:pt x="197" y="57"/>
                  </a:cubicBezTo>
                  <a:cubicBezTo>
                    <a:pt x="197" y="54"/>
                    <a:pt x="196" y="52"/>
                    <a:pt x="192" y="50"/>
                  </a:cubicBezTo>
                  <a:cubicBezTo>
                    <a:pt x="108" y="3"/>
                    <a:pt x="108" y="3"/>
                    <a:pt x="108" y="3"/>
                  </a:cubicBezTo>
                  <a:cubicBezTo>
                    <a:pt x="103" y="0"/>
                    <a:pt x="95" y="0"/>
                    <a:pt x="90" y="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2" y="52"/>
                    <a:pt x="0" y="54"/>
                    <a:pt x="0" y="57"/>
                  </a:cubicBezTo>
                  <a:cubicBezTo>
                    <a:pt x="0" y="60"/>
                    <a:pt x="2" y="63"/>
                    <a:pt x="5" y="65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121"/>
                    <a:pt x="33" y="121"/>
                    <a:pt x="33" y="121"/>
                  </a:cubicBezTo>
                  <a:cubicBezTo>
                    <a:pt x="33" y="145"/>
                    <a:pt x="53" y="165"/>
                    <a:pt x="77" y="165"/>
                  </a:cubicBezTo>
                  <a:cubicBezTo>
                    <a:pt x="125" y="165"/>
                    <a:pt x="125" y="165"/>
                    <a:pt x="125" y="165"/>
                  </a:cubicBezTo>
                  <a:cubicBezTo>
                    <a:pt x="149" y="165"/>
                    <a:pt x="168" y="145"/>
                    <a:pt x="168" y="121"/>
                  </a:cubicBezTo>
                  <a:cubicBezTo>
                    <a:pt x="168" y="78"/>
                    <a:pt x="168" y="78"/>
                    <a:pt x="168" y="78"/>
                  </a:cubicBezTo>
                  <a:cubicBezTo>
                    <a:pt x="188" y="67"/>
                    <a:pt x="188" y="67"/>
                    <a:pt x="188" y="67"/>
                  </a:cubicBezTo>
                  <a:cubicBezTo>
                    <a:pt x="188" y="174"/>
                    <a:pt x="188" y="174"/>
                    <a:pt x="188" y="174"/>
                  </a:cubicBezTo>
                  <a:cubicBezTo>
                    <a:pt x="181" y="175"/>
                    <a:pt x="176" y="182"/>
                    <a:pt x="176" y="189"/>
                  </a:cubicBezTo>
                  <a:cubicBezTo>
                    <a:pt x="176" y="198"/>
                    <a:pt x="183" y="205"/>
                    <a:pt x="192" y="205"/>
                  </a:cubicBezTo>
                  <a:cubicBezTo>
                    <a:pt x="201" y="205"/>
                    <a:pt x="208" y="198"/>
                    <a:pt x="208" y="189"/>
                  </a:cubicBezTo>
                  <a:cubicBezTo>
                    <a:pt x="208" y="182"/>
                    <a:pt x="203" y="175"/>
                    <a:pt x="196" y="174"/>
                  </a:cubicBezTo>
                  <a:close/>
                  <a:moveTo>
                    <a:pt x="160" y="121"/>
                  </a:moveTo>
                  <a:cubicBezTo>
                    <a:pt x="160" y="141"/>
                    <a:pt x="144" y="157"/>
                    <a:pt x="125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57" y="157"/>
                    <a:pt x="41" y="141"/>
                    <a:pt x="41" y="121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2" y="113"/>
                    <a:pt x="95" y="114"/>
                    <a:pt x="99" y="114"/>
                  </a:cubicBezTo>
                  <a:cubicBezTo>
                    <a:pt x="102" y="114"/>
                    <a:pt x="105" y="113"/>
                    <a:pt x="108" y="112"/>
                  </a:cubicBezTo>
                  <a:cubicBezTo>
                    <a:pt x="160" y="82"/>
                    <a:pt x="160" y="82"/>
                    <a:pt x="160" y="82"/>
                  </a:cubicBezTo>
                  <a:lnTo>
                    <a:pt x="160" y="121"/>
                  </a:lnTo>
                  <a:close/>
                  <a:moveTo>
                    <a:pt x="104" y="105"/>
                  </a:moveTo>
                  <a:cubicBezTo>
                    <a:pt x="101" y="106"/>
                    <a:pt x="96" y="106"/>
                    <a:pt x="94" y="105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8"/>
                    <a:pt x="8" y="57"/>
                    <a:pt x="8" y="57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6" y="9"/>
                    <a:pt x="101" y="9"/>
                    <a:pt x="104" y="10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88" y="57"/>
                    <a:pt x="188" y="57"/>
                    <a:pt x="188" y="57"/>
                  </a:cubicBezTo>
                  <a:cubicBezTo>
                    <a:pt x="188" y="58"/>
                    <a:pt x="188" y="58"/>
                    <a:pt x="188" y="58"/>
                  </a:cubicBezTo>
                  <a:lnTo>
                    <a:pt x="104" y="105"/>
                  </a:lnTo>
                  <a:close/>
                  <a:moveTo>
                    <a:pt x="192" y="197"/>
                  </a:moveTo>
                  <a:cubicBezTo>
                    <a:pt x="188" y="197"/>
                    <a:pt x="184" y="193"/>
                    <a:pt x="184" y="189"/>
                  </a:cubicBezTo>
                  <a:cubicBezTo>
                    <a:pt x="184" y="185"/>
                    <a:pt x="188" y="181"/>
                    <a:pt x="192" y="181"/>
                  </a:cubicBezTo>
                  <a:cubicBezTo>
                    <a:pt x="197" y="181"/>
                    <a:pt x="200" y="185"/>
                    <a:pt x="200" y="189"/>
                  </a:cubicBezTo>
                  <a:cubicBezTo>
                    <a:pt x="200" y="193"/>
                    <a:pt x="197" y="197"/>
                    <a:pt x="192" y="19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FE6A076-1F95-461D-A933-2E5BC846A14F}"/>
              </a:ext>
            </a:extLst>
          </p:cNvPr>
          <p:cNvCxnSpPr>
            <a:stCxn id="20" idx="6"/>
            <a:endCxn id="40" idx="3"/>
          </p:cNvCxnSpPr>
          <p:nvPr/>
        </p:nvCxnSpPr>
        <p:spPr>
          <a:xfrm flipV="1">
            <a:off x="8362584" y="2474028"/>
            <a:ext cx="653105" cy="25205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2980884-3F9B-4590-B320-2B728987C87C}"/>
              </a:ext>
            </a:extLst>
          </p:cNvPr>
          <p:cNvCxnSpPr>
            <a:stCxn id="40" idx="6"/>
            <a:endCxn id="46" idx="3"/>
          </p:cNvCxnSpPr>
          <p:nvPr/>
        </p:nvCxnSpPr>
        <p:spPr>
          <a:xfrm flipV="1">
            <a:off x="9766848" y="2003303"/>
            <a:ext cx="344436" cy="15958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C971C86-8836-4159-A4EB-35A4AADF4AC4}"/>
              </a:ext>
            </a:extLst>
          </p:cNvPr>
          <p:cNvCxnSpPr>
            <a:cxnSpLocks/>
            <a:stCxn id="40" idx="1"/>
            <a:endCxn id="57" idx="5"/>
          </p:cNvCxnSpPr>
          <p:nvPr/>
        </p:nvCxnSpPr>
        <p:spPr>
          <a:xfrm flipH="1" flipV="1">
            <a:off x="8726203" y="1629416"/>
            <a:ext cx="289486" cy="22233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3F16555-9C40-46D1-884A-45638E5AC4F3}"/>
              </a:ext>
            </a:extLst>
          </p:cNvPr>
          <p:cNvCxnSpPr>
            <a:cxnSpLocks/>
            <a:stCxn id="40" idx="5"/>
            <a:endCxn id="53" idx="1"/>
          </p:cNvCxnSpPr>
          <p:nvPr/>
        </p:nvCxnSpPr>
        <p:spPr>
          <a:xfrm>
            <a:off x="9637969" y="2474028"/>
            <a:ext cx="349409" cy="22220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1E1561A-F818-4A92-9772-570B05C37E02}"/>
              </a:ext>
            </a:extLst>
          </p:cNvPr>
          <p:cNvCxnSpPr>
            <a:cxnSpLocks/>
            <a:stCxn id="2" idx="5"/>
            <a:endCxn id="80" idx="1"/>
          </p:cNvCxnSpPr>
          <p:nvPr/>
        </p:nvCxnSpPr>
        <p:spPr>
          <a:xfrm>
            <a:off x="6383185" y="3829872"/>
            <a:ext cx="238353" cy="68037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A44C9AA-80D3-41EB-980A-834D4D44DB0E}"/>
              </a:ext>
            </a:extLst>
          </p:cNvPr>
          <p:cNvCxnSpPr>
            <a:cxnSpLocks/>
            <a:stCxn id="100" idx="2"/>
            <a:endCxn id="80" idx="7"/>
          </p:cNvCxnSpPr>
          <p:nvPr/>
        </p:nvCxnSpPr>
        <p:spPr>
          <a:xfrm flipH="1">
            <a:off x="7243818" y="4363694"/>
            <a:ext cx="410863" cy="146549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64CA274-532E-4819-88D1-C3DB7C0C754C}"/>
              </a:ext>
            </a:extLst>
          </p:cNvPr>
          <p:cNvCxnSpPr>
            <a:stCxn id="74" idx="6"/>
            <a:endCxn id="84" idx="3"/>
          </p:cNvCxnSpPr>
          <p:nvPr/>
        </p:nvCxnSpPr>
        <p:spPr>
          <a:xfrm flipV="1">
            <a:off x="8274837" y="5525122"/>
            <a:ext cx="359605" cy="158626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Group 89">
            <a:extLst>
              <a:ext uri="{FF2B5EF4-FFF2-40B4-BE49-F238E27FC236}">
                <a16:creationId xmlns:a16="http://schemas.microsoft.com/office/drawing/2014/main" id="{CEAE18B6-BB76-4907-A3AA-67B4401555E5}"/>
              </a:ext>
            </a:extLst>
          </p:cNvPr>
          <p:cNvGrpSpPr/>
          <p:nvPr/>
        </p:nvGrpSpPr>
        <p:grpSpPr>
          <a:xfrm>
            <a:off x="5390373" y="4920801"/>
            <a:ext cx="880038" cy="880036"/>
            <a:chOff x="6463420" y="1418072"/>
            <a:chExt cx="880038" cy="880036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68002BE1-2C31-449F-9F5E-552BE985268D}"/>
                </a:ext>
              </a:extLst>
            </p:cNvPr>
            <p:cNvSpPr/>
            <p:nvPr/>
          </p:nvSpPr>
          <p:spPr>
            <a:xfrm>
              <a:off x="6463420" y="1418072"/>
              <a:ext cx="880038" cy="88003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3"/>
              </a:solidFill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BAC2623-2941-494B-B718-6AF004A6168F}"/>
                </a:ext>
              </a:extLst>
            </p:cNvPr>
            <p:cNvSpPr txBox="1"/>
            <p:nvPr/>
          </p:nvSpPr>
          <p:spPr>
            <a:xfrm>
              <a:off x="6526877" y="1923938"/>
              <a:ext cx="753122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</a:defRPr>
              </a:lvl1pPr>
            </a:lstStyle>
            <a:p>
              <a:pPr algn="ctr"/>
              <a:r>
                <a:rPr lang="en-US" sz="800" dirty="0"/>
                <a:t>Target</a:t>
              </a:r>
            </a:p>
          </p:txBody>
        </p:sp>
      </p:grp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9A373914-345D-41E7-812B-D16986A1F869}"/>
              </a:ext>
            </a:extLst>
          </p:cNvPr>
          <p:cNvCxnSpPr>
            <a:cxnSpLocks/>
            <a:stCxn id="80" idx="2"/>
            <a:endCxn id="91" idx="7"/>
          </p:cNvCxnSpPr>
          <p:nvPr/>
        </p:nvCxnSpPr>
        <p:spPr>
          <a:xfrm flipH="1">
            <a:off x="6141532" y="4821383"/>
            <a:ext cx="351127" cy="228296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236B2144-8814-404C-B01C-56781021495D}"/>
              </a:ext>
            </a:extLst>
          </p:cNvPr>
          <p:cNvCxnSpPr>
            <a:cxnSpLocks/>
            <a:stCxn id="80" idx="5"/>
            <a:endCxn id="74" idx="1"/>
          </p:cNvCxnSpPr>
          <p:nvPr/>
        </p:nvCxnSpPr>
        <p:spPr>
          <a:xfrm>
            <a:off x="7243818" y="5132523"/>
            <a:ext cx="279860" cy="240085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95531998-E5AC-45CE-96B0-11D60B8849A2}"/>
              </a:ext>
            </a:extLst>
          </p:cNvPr>
          <p:cNvCxnSpPr>
            <a:cxnSpLocks/>
            <a:stCxn id="2" idx="3"/>
            <a:endCxn id="130" idx="6"/>
          </p:cNvCxnSpPr>
          <p:nvPr/>
        </p:nvCxnSpPr>
        <p:spPr>
          <a:xfrm flipH="1">
            <a:off x="4205265" y="3829872"/>
            <a:ext cx="1308982" cy="730958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7F83DEE3-EF62-43AB-A06E-99D1858832FB}"/>
              </a:ext>
            </a:extLst>
          </p:cNvPr>
          <p:cNvCxnSpPr>
            <a:cxnSpLocks/>
            <a:stCxn id="130" idx="1"/>
            <a:endCxn id="140" idx="5"/>
          </p:cNvCxnSpPr>
          <p:nvPr/>
        </p:nvCxnSpPr>
        <p:spPr>
          <a:xfrm flipH="1" flipV="1">
            <a:off x="3221966" y="4035558"/>
            <a:ext cx="232140" cy="214132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1F180FCD-75A2-4A24-8D4B-6E96BE690348}"/>
              </a:ext>
            </a:extLst>
          </p:cNvPr>
          <p:cNvCxnSpPr>
            <a:cxnSpLocks/>
            <a:stCxn id="130" idx="5"/>
            <a:endCxn id="124" idx="1"/>
          </p:cNvCxnSpPr>
          <p:nvPr/>
        </p:nvCxnSpPr>
        <p:spPr>
          <a:xfrm>
            <a:off x="4076386" y="4871970"/>
            <a:ext cx="163180" cy="286071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3F6BEA4A-913C-4965-B11E-C94406051246}"/>
              </a:ext>
            </a:extLst>
          </p:cNvPr>
          <p:cNvCxnSpPr>
            <a:cxnSpLocks/>
            <a:stCxn id="130" idx="3"/>
            <a:endCxn id="157" idx="6"/>
          </p:cNvCxnSpPr>
          <p:nvPr/>
        </p:nvCxnSpPr>
        <p:spPr>
          <a:xfrm flipH="1">
            <a:off x="3171931" y="4871970"/>
            <a:ext cx="282175" cy="28663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7D70591B-1600-4D11-B536-754F7EE77F3F}"/>
              </a:ext>
            </a:extLst>
          </p:cNvPr>
          <p:cNvCxnSpPr>
            <a:cxnSpLocks/>
            <a:stCxn id="177" idx="3"/>
            <a:endCxn id="167" idx="6"/>
          </p:cNvCxnSpPr>
          <p:nvPr/>
        </p:nvCxnSpPr>
        <p:spPr>
          <a:xfrm flipH="1">
            <a:off x="5073417" y="1861112"/>
            <a:ext cx="175179" cy="27556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59F0210E-4735-4C54-82DE-DEDE2E761707}"/>
              </a:ext>
            </a:extLst>
          </p:cNvPr>
          <p:cNvCxnSpPr>
            <a:cxnSpLocks/>
            <a:stCxn id="167" idx="3"/>
            <a:endCxn id="172" idx="6"/>
          </p:cNvCxnSpPr>
          <p:nvPr/>
        </p:nvCxnSpPr>
        <p:spPr>
          <a:xfrm flipH="1" flipV="1">
            <a:off x="3928148" y="2215870"/>
            <a:ext cx="394110" cy="23194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>
            <a:extLst>
              <a:ext uri="{FF2B5EF4-FFF2-40B4-BE49-F238E27FC236}">
                <a16:creationId xmlns:a16="http://schemas.microsoft.com/office/drawing/2014/main" id="{27376529-9BC1-4AF3-BB3E-1ADB226FC26E}"/>
              </a:ext>
            </a:extLst>
          </p:cNvPr>
          <p:cNvCxnSpPr>
            <a:cxnSpLocks/>
            <a:stCxn id="167" idx="5"/>
            <a:endCxn id="2" idx="1"/>
          </p:cNvCxnSpPr>
          <p:nvPr/>
        </p:nvCxnSpPr>
        <p:spPr>
          <a:xfrm>
            <a:off x="4944538" y="2447812"/>
            <a:ext cx="569709" cy="513124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75641990-FFBB-467D-B8C6-729674BAA859}"/>
              </a:ext>
            </a:extLst>
          </p:cNvPr>
          <p:cNvGrpSpPr/>
          <p:nvPr/>
        </p:nvGrpSpPr>
        <p:grpSpPr>
          <a:xfrm>
            <a:off x="3325227" y="4120812"/>
            <a:ext cx="880038" cy="880036"/>
            <a:chOff x="3325227" y="4120812"/>
            <a:chExt cx="880038" cy="880036"/>
          </a:xfrm>
        </p:grpSpPr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112E21C5-DF60-4D42-9075-5C5A99BD8962}"/>
                </a:ext>
              </a:extLst>
            </p:cNvPr>
            <p:cNvGrpSpPr/>
            <p:nvPr/>
          </p:nvGrpSpPr>
          <p:grpSpPr>
            <a:xfrm>
              <a:off x="3325227" y="4120812"/>
              <a:ext cx="880038" cy="880036"/>
              <a:chOff x="6463420" y="1418072"/>
              <a:chExt cx="880038" cy="880036"/>
            </a:xfrm>
          </p:grpSpPr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F4EC98D7-AB4B-4B7F-B2C3-428F285C1E6F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EEF098E0-CD79-4BC3-A913-5C301AC1DF1D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Win</a:t>
                </a:r>
              </a:p>
            </p:txBody>
          </p:sp>
        </p:grpSp>
        <p:sp>
          <p:nvSpPr>
            <p:cNvPr id="195" name="Freeform 26">
              <a:extLst>
                <a:ext uri="{FF2B5EF4-FFF2-40B4-BE49-F238E27FC236}">
                  <a16:creationId xmlns:a16="http://schemas.microsoft.com/office/drawing/2014/main" id="{C35C00DC-453E-485C-8891-CB39F8419D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04057" y="4262575"/>
              <a:ext cx="322379" cy="348785"/>
            </a:xfrm>
            <a:custGeom>
              <a:avLst/>
              <a:gdLst>
                <a:gd name="T0" fmla="*/ 134 w 200"/>
                <a:gd name="T1" fmla="*/ 184 h 216"/>
                <a:gd name="T2" fmla="*/ 66 w 200"/>
                <a:gd name="T3" fmla="*/ 152 h 216"/>
                <a:gd name="T4" fmla="*/ 74 w 200"/>
                <a:gd name="T5" fmla="*/ 160 h 216"/>
                <a:gd name="T6" fmla="*/ 126 w 200"/>
                <a:gd name="T7" fmla="*/ 176 h 216"/>
                <a:gd name="T8" fmla="*/ 74 w 200"/>
                <a:gd name="T9" fmla="*/ 160 h 216"/>
                <a:gd name="T10" fmla="*/ 198 w 200"/>
                <a:gd name="T11" fmla="*/ 16 h 216"/>
                <a:gd name="T12" fmla="*/ 166 w 200"/>
                <a:gd name="T13" fmla="*/ 4 h 216"/>
                <a:gd name="T14" fmla="*/ 34 w 200"/>
                <a:gd name="T15" fmla="*/ 0 h 216"/>
                <a:gd name="T16" fmla="*/ 35 w 200"/>
                <a:gd name="T17" fmla="*/ 16 h 216"/>
                <a:gd name="T18" fmla="*/ 2 w 200"/>
                <a:gd name="T19" fmla="*/ 20 h 216"/>
                <a:gd name="T20" fmla="*/ 58 w 200"/>
                <a:gd name="T21" fmla="*/ 84 h 216"/>
                <a:gd name="T22" fmla="*/ 24 w 200"/>
                <a:gd name="T23" fmla="*/ 63 h 216"/>
                <a:gd name="T24" fmla="*/ 36 w 200"/>
                <a:gd name="T25" fmla="*/ 24 h 216"/>
                <a:gd name="T26" fmla="*/ 83 w 200"/>
                <a:gd name="T27" fmla="*/ 108 h 216"/>
                <a:gd name="T28" fmla="*/ 46 w 200"/>
                <a:gd name="T29" fmla="*/ 132 h 216"/>
                <a:gd name="T30" fmla="*/ 154 w 200"/>
                <a:gd name="T31" fmla="*/ 204 h 216"/>
                <a:gd name="T32" fmla="*/ 121 w 200"/>
                <a:gd name="T33" fmla="*/ 132 h 216"/>
                <a:gd name="T34" fmla="*/ 132 w 200"/>
                <a:gd name="T35" fmla="*/ 91 h 216"/>
                <a:gd name="T36" fmla="*/ 142 w 200"/>
                <a:gd name="T37" fmla="*/ 84 h 216"/>
                <a:gd name="T38" fmla="*/ 198 w 200"/>
                <a:gd name="T39" fmla="*/ 20 h 216"/>
                <a:gd name="T40" fmla="*/ 115 w 200"/>
                <a:gd name="T41" fmla="*/ 102 h 216"/>
                <a:gd name="T42" fmla="*/ 115 w 200"/>
                <a:gd name="T43" fmla="*/ 140 h 216"/>
                <a:gd name="T44" fmla="*/ 146 w 200"/>
                <a:gd name="T45" fmla="*/ 196 h 216"/>
                <a:gd name="T46" fmla="*/ 54 w 200"/>
                <a:gd name="T47" fmla="*/ 140 h 216"/>
                <a:gd name="T48" fmla="*/ 90 w 200"/>
                <a:gd name="T49" fmla="*/ 137 h 216"/>
                <a:gd name="T50" fmla="*/ 78 w 200"/>
                <a:gd name="T51" fmla="*/ 89 h 216"/>
                <a:gd name="T52" fmla="*/ 158 w 200"/>
                <a:gd name="T53" fmla="*/ 8 h 216"/>
                <a:gd name="T54" fmla="*/ 176 w 200"/>
                <a:gd name="T55" fmla="*/ 63 h 216"/>
                <a:gd name="T56" fmla="*/ 164 w 200"/>
                <a:gd name="T57" fmla="*/ 24 h 216"/>
                <a:gd name="T58" fmla="*/ 176 w 200"/>
                <a:gd name="T59" fmla="*/ 63 h 216"/>
                <a:gd name="T60" fmla="*/ 174 w 200"/>
                <a:gd name="T61" fmla="*/ 216 h 216"/>
                <a:gd name="T62" fmla="*/ 26 w 200"/>
                <a:gd name="T63" fmla="*/ 20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0" h="216">
                  <a:moveTo>
                    <a:pt x="66" y="184"/>
                  </a:moveTo>
                  <a:cubicBezTo>
                    <a:pt x="134" y="184"/>
                    <a:pt x="134" y="184"/>
                    <a:pt x="134" y="184"/>
                  </a:cubicBezTo>
                  <a:cubicBezTo>
                    <a:pt x="134" y="152"/>
                    <a:pt x="134" y="152"/>
                    <a:pt x="134" y="152"/>
                  </a:cubicBezTo>
                  <a:cubicBezTo>
                    <a:pt x="66" y="152"/>
                    <a:pt x="66" y="152"/>
                    <a:pt x="66" y="152"/>
                  </a:cubicBezTo>
                  <a:lnTo>
                    <a:pt x="66" y="184"/>
                  </a:lnTo>
                  <a:close/>
                  <a:moveTo>
                    <a:pt x="74" y="160"/>
                  </a:moveTo>
                  <a:cubicBezTo>
                    <a:pt x="126" y="160"/>
                    <a:pt x="126" y="160"/>
                    <a:pt x="126" y="160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74" y="176"/>
                    <a:pt x="74" y="176"/>
                    <a:pt x="74" y="176"/>
                  </a:cubicBezTo>
                  <a:lnTo>
                    <a:pt x="74" y="160"/>
                  </a:lnTo>
                  <a:close/>
                  <a:moveTo>
                    <a:pt x="198" y="20"/>
                  </a:moveTo>
                  <a:cubicBezTo>
                    <a:pt x="198" y="16"/>
                    <a:pt x="198" y="16"/>
                    <a:pt x="198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2"/>
                    <a:pt x="166" y="8"/>
                    <a:pt x="166" y="4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8"/>
                    <a:pt x="34" y="12"/>
                    <a:pt x="35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21"/>
                    <a:pt x="0" y="50"/>
                    <a:pt x="18" y="68"/>
                  </a:cubicBezTo>
                  <a:cubicBezTo>
                    <a:pt x="28" y="79"/>
                    <a:pt x="42" y="84"/>
                    <a:pt x="58" y="84"/>
                  </a:cubicBezTo>
                  <a:cubicBezTo>
                    <a:pt x="58" y="76"/>
                    <a:pt x="58" y="76"/>
                    <a:pt x="58" y="76"/>
                  </a:cubicBezTo>
                  <a:cubicBezTo>
                    <a:pt x="42" y="76"/>
                    <a:pt x="32" y="72"/>
                    <a:pt x="24" y="63"/>
                  </a:cubicBezTo>
                  <a:cubicBezTo>
                    <a:pt x="12" y="50"/>
                    <a:pt x="10" y="32"/>
                    <a:pt x="10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42" y="55"/>
                    <a:pt x="58" y="76"/>
                    <a:pt x="72" y="94"/>
                  </a:cubicBezTo>
                  <a:cubicBezTo>
                    <a:pt x="76" y="99"/>
                    <a:pt x="80" y="104"/>
                    <a:pt x="83" y="108"/>
                  </a:cubicBezTo>
                  <a:cubicBezTo>
                    <a:pt x="84" y="111"/>
                    <a:pt x="84" y="122"/>
                    <a:pt x="83" y="132"/>
                  </a:cubicBezTo>
                  <a:cubicBezTo>
                    <a:pt x="46" y="132"/>
                    <a:pt x="46" y="132"/>
                    <a:pt x="46" y="132"/>
                  </a:cubicBezTo>
                  <a:cubicBezTo>
                    <a:pt x="46" y="204"/>
                    <a:pt x="46" y="204"/>
                    <a:pt x="46" y="204"/>
                  </a:cubicBezTo>
                  <a:cubicBezTo>
                    <a:pt x="154" y="204"/>
                    <a:pt x="154" y="204"/>
                    <a:pt x="154" y="204"/>
                  </a:cubicBezTo>
                  <a:cubicBezTo>
                    <a:pt x="154" y="132"/>
                    <a:pt x="154" y="132"/>
                    <a:pt x="154" y="132"/>
                  </a:cubicBezTo>
                  <a:cubicBezTo>
                    <a:pt x="121" y="132"/>
                    <a:pt x="121" y="132"/>
                    <a:pt x="121" y="132"/>
                  </a:cubicBezTo>
                  <a:cubicBezTo>
                    <a:pt x="120" y="121"/>
                    <a:pt x="120" y="110"/>
                    <a:pt x="121" y="106"/>
                  </a:cubicBezTo>
                  <a:cubicBezTo>
                    <a:pt x="124" y="102"/>
                    <a:pt x="128" y="97"/>
                    <a:pt x="132" y="91"/>
                  </a:cubicBezTo>
                  <a:cubicBezTo>
                    <a:pt x="135" y="86"/>
                    <a:pt x="139" y="81"/>
                    <a:pt x="142" y="76"/>
                  </a:cubicBezTo>
                  <a:cubicBezTo>
                    <a:pt x="142" y="84"/>
                    <a:pt x="142" y="84"/>
                    <a:pt x="142" y="84"/>
                  </a:cubicBezTo>
                  <a:cubicBezTo>
                    <a:pt x="159" y="84"/>
                    <a:pt x="173" y="79"/>
                    <a:pt x="182" y="68"/>
                  </a:cubicBezTo>
                  <a:cubicBezTo>
                    <a:pt x="200" y="50"/>
                    <a:pt x="198" y="21"/>
                    <a:pt x="198" y="20"/>
                  </a:cubicBezTo>
                  <a:close/>
                  <a:moveTo>
                    <a:pt x="125" y="86"/>
                  </a:moveTo>
                  <a:cubicBezTo>
                    <a:pt x="121" y="92"/>
                    <a:pt x="118" y="97"/>
                    <a:pt x="115" y="102"/>
                  </a:cubicBezTo>
                  <a:cubicBezTo>
                    <a:pt x="110" y="110"/>
                    <a:pt x="113" y="132"/>
                    <a:pt x="114" y="137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96"/>
                    <a:pt x="146" y="196"/>
                    <a:pt x="146" y="196"/>
                  </a:cubicBezTo>
                  <a:cubicBezTo>
                    <a:pt x="54" y="196"/>
                    <a:pt x="54" y="196"/>
                    <a:pt x="54" y="196"/>
                  </a:cubicBezTo>
                  <a:cubicBezTo>
                    <a:pt x="54" y="140"/>
                    <a:pt x="54" y="140"/>
                    <a:pt x="54" y="140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90" y="137"/>
                    <a:pt x="90" y="137"/>
                    <a:pt x="90" y="137"/>
                  </a:cubicBezTo>
                  <a:cubicBezTo>
                    <a:pt x="91" y="131"/>
                    <a:pt x="94" y="111"/>
                    <a:pt x="89" y="104"/>
                  </a:cubicBezTo>
                  <a:cubicBezTo>
                    <a:pt x="86" y="99"/>
                    <a:pt x="82" y="94"/>
                    <a:pt x="78" y="89"/>
                  </a:cubicBezTo>
                  <a:cubicBezTo>
                    <a:pt x="63" y="70"/>
                    <a:pt x="44" y="45"/>
                    <a:pt x="42" y="8"/>
                  </a:cubicBezTo>
                  <a:cubicBezTo>
                    <a:pt x="158" y="8"/>
                    <a:pt x="158" y="8"/>
                    <a:pt x="158" y="8"/>
                  </a:cubicBezTo>
                  <a:cubicBezTo>
                    <a:pt x="156" y="43"/>
                    <a:pt x="139" y="67"/>
                    <a:pt x="125" y="86"/>
                  </a:cubicBezTo>
                  <a:close/>
                  <a:moveTo>
                    <a:pt x="176" y="63"/>
                  </a:moveTo>
                  <a:cubicBezTo>
                    <a:pt x="168" y="72"/>
                    <a:pt x="157" y="76"/>
                    <a:pt x="142" y="76"/>
                  </a:cubicBezTo>
                  <a:cubicBezTo>
                    <a:pt x="151" y="62"/>
                    <a:pt x="160" y="45"/>
                    <a:pt x="164" y="24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0" y="32"/>
                    <a:pt x="188" y="50"/>
                    <a:pt x="176" y="63"/>
                  </a:cubicBezTo>
                  <a:close/>
                  <a:moveTo>
                    <a:pt x="26" y="216"/>
                  </a:moveTo>
                  <a:cubicBezTo>
                    <a:pt x="174" y="216"/>
                    <a:pt x="174" y="216"/>
                    <a:pt x="174" y="216"/>
                  </a:cubicBezTo>
                  <a:cubicBezTo>
                    <a:pt x="174" y="208"/>
                    <a:pt x="174" y="208"/>
                    <a:pt x="174" y="208"/>
                  </a:cubicBezTo>
                  <a:cubicBezTo>
                    <a:pt x="26" y="208"/>
                    <a:pt x="26" y="208"/>
                    <a:pt x="26" y="208"/>
                  </a:cubicBezTo>
                  <a:lnTo>
                    <a:pt x="26" y="21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1F21E570-5237-40D6-A3F1-A2607CD11ED7}"/>
              </a:ext>
            </a:extLst>
          </p:cNvPr>
          <p:cNvGrpSpPr/>
          <p:nvPr/>
        </p:nvGrpSpPr>
        <p:grpSpPr>
          <a:xfrm>
            <a:off x="2291893" y="4718582"/>
            <a:ext cx="880038" cy="880036"/>
            <a:chOff x="2291893" y="4718582"/>
            <a:chExt cx="880038" cy="880036"/>
          </a:xfrm>
        </p:grpSpPr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FE5A48B4-E756-4A33-9B79-34974DCEB8B7}"/>
                </a:ext>
              </a:extLst>
            </p:cNvPr>
            <p:cNvGrpSpPr/>
            <p:nvPr/>
          </p:nvGrpSpPr>
          <p:grpSpPr>
            <a:xfrm>
              <a:off x="2291893" y="4718582"/>
              <a:ext cx="880038" cy="880036"/>
              <a:chOff x="6463420" y="1418072"/>
              <a:chExt cx="880038" cy="880036"/>
            </a:xfrm>
          </p:grpSpPr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8C052FFA-202B-4B98-BBB5-4009DC7C4F89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EF08FDF7-2C51-4B41-8179-9D8F4A4AF7AD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Meditate</a:t>
                </a:r>
              </a:p>
            </p:txBody>
          </p:sp>
        </p:grpSp>
        <p:grpSp>
          <p:nvGrpSpPr>
            <p:cNvPr id="197" name="Gruppieren 681">
              <a:extLst>
                <a:ext uri="{FF2B5EF4-FFF2-40B4-BE49-F238E27FC236}">
                  <a16:creationId xmlns:a16="http://schemas.microsoft.com/office/drawing/2014/main" id="{6FFD2B39-F82B-4256-B3FC-99EAAC29EBC4}"/>
                </a:ext>
              </a:extLst>
            </p:cNvPr>
            <p:cNvGrpSpPr/>
            <p:nvPr/>
          </p:nvGrpSpPr>
          <p:grpSpPr>
            <a:xfrm>
              <a:off x="2538585" y="4863518"/>
              <a:ext cx="386655" cy="337955"/>
              <a:chOff x="5591968" y="2624137"/>
              <a:chExt cx="415925" cy="363538"/>
            </a:xfrm>
            <a:solidFill>
              <a:schemeClr val="accent4"/>
            </a:solidFill>
          </p:grpSpPr>
          <p:sp>
            <p:nvSpPr>
              <p:cNvPr id="198" name="Freeform 89">
                <a:extLst>
                  <a:ext uri="{FF2B5EF4-FFF2-40B4-BE49-F238E27FC236}">
                    <a16:creationId xmlns:a16="http://schemas.microsoft.com/office/drawing/2014/main" id="{048EFEDD-B15D-4FBA-9847-521F147D63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91968" y="2743200"/>
                <a:ext cx="241300" cy="244475"/>
              </a:xfrm>
              <a:custGeom>
                <a:avLst/>
                <a:gdLst>
                  <a:gd name="T0" fmla="*/ 86 w 142"/>
                  <a:gd name="T1" fmla="*/ 144 h 144"/>
                  <a:gd name="T2" fmla="*/ 86 w 142"/>
                  <a:gd name="T3" fmla="*/ 144 h 144"/>
                  <a:gd name="T4" fmla="*/ 36 w 142"/>
                  <a:gd name="T5" fmla="*/ 123 h 144"/>
                  <a:gd name="T6" fmla="*/ 0 w 142"/>
                  <a:gd name="T7" fmla="*/ 10 h 144"/>
                  <a:gd name="T8" fmla="*/ 0 w 142"/>
                  <a:gd name="T9" fmla="*/ 0 h 144"/>
                  <a:gd name="T10" fmla="*/ 7 w 142"/>
                  <a:gd name="T11" fmla="*/ 7 h 144"/>
                  <a:gd name="T12" fmla="*/ 76 w 142"/>
                  <a:gd name="T13" fmla="*/ 28 h 144"/>
                  <a:gd name="T14" fmla="*/ 140 w 142"/>
                  <a:gd name="T15" fmla="*/ 85 h 144"/>
                  <a:gd name="T16" fmla="*/ 140 w 142"/>
                  <a:gd name="T17" fmla="*/ 89 h 144"/>
                  <a:gd name="T18" fmla="*/ 128 w 142"/>
                  <a:gd name="T19" fmla="*/ 126 h 144"/>
                  <a:gd name="T20" fmla="*/ 92 w 142"/>
                  <a:gd name="T21" fmla="*/ 144 h 144"/>
                  <a:gd name="T22" fmla="*/ 86 w 142"/>
                  <a:gd name="T23" fmla="*/ 144 h 144"/>
                  <a:gd name="T24" fmla="*/ 8 w 142"/>
                  <a:gd name="T25" fmla="*/ 19 h 144"/>
                  <a:gd name="T26" fmla="*/ 42 w 142"/>
                  <a:gd name="T27" fmla="*/ 118 h 144"/>
                  <a:gd name="T28" fmla="*/ 86 w 142"/>
                  <a:gd name="T29" fmla="*/ 136 h 144"/>
                  <a:gd name="T30" fmla="*/ 91 w 142"/>
                  <a:gd name="T31" fmla="*/ 136 h 144"/>
                  <a:gd name="T32" fmla="*/ 122 w 142"/>
                  <a:gd name="T33" fmla="*/ 120 h 144"/>
                  <a:gd name="T34" fmla="*/ 132 w 142"/>
                  <a:gd name="T35" fmla="*/ 89 h 144"/>
                  <a:gd name="T36" fmla="*/ 132 w 142"/>
                  <a:gd name="T37" fmla="*/ 86 h 144"/>
                  <a:gd name="T38" fmla="*/ 76 w 142"/>
                  <a:gd name="T39" fmla="*/ 36 h 144"/>
                  <a:gd name="T40" fmla="*/ 8 w 142"/>
                  <a:gd name="T41" fmla="*/ 1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2" h="144">
                    <a:moveTo>
                      <a:pt x="86" y="144"/>
                    </a:moveTo>
                    <a:cubicBezTo>
                      <a:pt x="86" y="144"/>
                      <a:pt x="86" y="144"/>
                      <a:pt x="86" y="144"/>
                    </a:cubicBezTo>
                    <a:cubicBezTo>
                      <a:pt x="67" y="144"/>
                      <a:pt x="50" y="137"/>
                      <a:pt x="36" y="123"/>
                    </a:cubicBezTo>
                    <a:cubicBezTo>
                      <a:pt x="0" y="86"/>
                      <a:pt x="0" y="13"/>
                      <a:pt x="0" y="1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21" y="21"/>
                      <a:pt x="52" y="26"/>
                      <a:pt x="76" y="28"/>
                    </a:cubicBezTo>
                    <a:cubicBezTo>
                      <a:pt x="109" y="30"/>
                      <a:pt x="135" y="54"/>
                      <a:pt x="140" y="85"/>
                    </a:cubicBezTo>
                    <a:cubicBezTo>
                      <a:pt x="140" y="86"/>
                      <a:pt x="140" y="88"/>
                      <a:pt x="140" y="89"/>
                    </a:cubicBezTo>
                    <a:cubicBezTo>
                      <a:pt x="142" y="102"/>
                      <a:pt x="137" y="115"/>
                      <a:pt x="128" y="126"/>
                    </a:cubicBezTo>
                    <a:cubicBezTo>
                      <a:pt x="119" y="136"/>
                      <a:pt x="106" y="143"/>
                      <a:pt x="92" y="144"/>
                    </a:cubicBezTo>
                    <a:cubicBezTo>
                      <a:pt x="90" y="144"/>
                      <a:pt x="88" y="144"/>
                      <a:pt x="86" y="144"/>
                    </a:cubicBezTo>
                    <a:close/>
                    <a:moveTo>
                      <a:pt x="8" y="19"/>
                    </a:moveTo>
                    <a:cubicBezTo>
                      <a:pt x="9" y="39"/>
                      <a:pt x="15" y="90"/>
                      <a:pt x="42" y="118"/>
                    </a:cubicBezTo>
                    <a:cubicBezTo>
                      <a:pt x="54" y="130"/>
                      <a:pt x="69" y="136"/>
                      <a:pt x="86" y="136"/>
                    </a:cubicBezTo>
                    <a:cubicBezTo>
                      <a:pt x="88" y="136"/>
                      <a:pt x="90" y="136"/>
                      <a:pt x="91" y="136"/>
                    </a:cubicBezTo>
                    <a:cubicBezTo>
                      <a:pt x="103" y="135"/>
                      <a:pt x="115" y="129"/>
                      <a:pt x="122" y="120"/>
                    </a:cubicBezTo>
                    <a:cubicBezTo>
                      <a:pt x="130" y="112"/>
                      <a:pt x="133" y="101"/>
                      <a:pt x="132" y="89"/>
                    </a:cubicBezTo>
                    <a:cubicBezTo>
                      <a:pt x="132" y="88"/>
                      <a:pt x="132" y="87"/>
                      <a:pt x="132" y="86"/>
                    </a:cubicBezTo>
                    <a:cubicBezTo>
                      <a:pt x="128" y="59"/>
                      <a:pt x="104" y="38"/>
                      <a:pt x="76" y="36"/>
                    </a:cubicBezTo>
                    <a:cubicBezTo>
                      <a:pt x="54" y="34"/>
                      <a:pt x="25" y="30"/>
                      <a:pt x="8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90">
                <a:extLst>
                  <a:ext uri="{FF2B5EF4-FFF2-40B4-BE49-F238E27FC236}">
                    <a16:creationId xmlns:a16="http://schemas.microsoft.com/office/drawing/2014/main" id="{1F311818-861A-4E68-B999-E5CF920350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41193" y="2624137"/>
                <a:ext cx="266700" cy="304800"/>
              </a:xfrm>
              <a:custGeom>
                <a:avLst/>
                <a:gdLst>
                  <a:gd name="T0" fmla="*/ 69 w 156"/>
                  <a:gd name="T1" fmla="*/ 179 h 179"/>
                  <a:gd name="T2" fmla="*/ 69 w 156"/>
                  <a:gd name="T3" fmla="*/ 179 h 179"/>
                  <a:gd name="T4" fmla="*/ 55 w 156"/>
                  <a:gd name="T5" fmla="*/ 176 h 179"/>
                  <a:gd name="T6" fmla="*/ 45 w 156"/>
                  <a:gd name="T7" fmla="*/ 163 h 179"/>
                  <a:gd name="T8" fmla="*/ 8 w 156"/>
                  <a:gd name="T9" fmla="*/ 111 h 179"/>
                  <a:gd name="T10" fmla="*/ 7 w 156"/>
                  <a:gd name="T11" fmla="*/ 110 h 179"/>
                  <a:gd name="T12" fmla="*/ 2 w 156"/>
                  <a:gd name="T13" fmla="*/ 97 h 179"/>
                  <a:gd name="T14" fmla="*/ 19 w 156"/>
                  <a:gd name="T15" fmla="*/ 62 h 179"/>
                  <a:gd name="T16" fmla="*/ 59 w 156"/>
                  <a:gd name="T17" fmla="*/ 42 h 179"/>
                  <a:gd name="T18" fmla="*/ 126 w 156"/>
                  <a:gd name="T19" fmla="*/ 4 h 179"/>
                  <a:gd name="T20" fmla="*/ 131 w 156"/>
                  <a:gd name="T21" fmla="*/ 0 h 179"/>
                  <a:gd name="T22" fmla="*/ 138 w 156"/>
                  <a:gd name="T23" fmla="*/ 23 h 179"/>
                  <a:gd name="T24" fmla="*/ 128 w 156"/>
                  <a:gd name="T25" fmla="*/ 143 h 179"/>
                  <a:gd name="T26" fmla="*/ 78 w 156"/>
                  <a:gd name="T27" fmla="*/ 178 h 179"/>
                  <a:gd name="T28" fmla="*/ 69 w 156"/>
                  <a:gd name="T29" fmla="*/ 179 h 179"/>
                  <a:gd name="T30" fmla="*/ 13 w 156"/>
                  <a:gd name="T31" fmla="*/ 104 h 179"/>
                  <a:gd name="T32" fmla="*/ 53 w 156"/>
                  <a:gd name="T33" fmla="*/ 163 h 179"/>
                  <a:gd name="T34" fmla="*/ 59 w 156"/>
                  <a:gd name="T35" fmla="*/ 169 h 179"/>
                  <a:gd name="T36" fmla="*/ 69 w 156"/>
                  <a:gd name="T37" fmla="*/ 171 h 179"/>
                  <a:gd name="T38" fmla="*/ 69 w 156"/>
                  <a:gd name="T39" fmla="*/ 171 h 179"/>
                  <a:gd name="T40" fmla="*/ 76 w 156"/>
                  <a:gd name="T41" fmla="*/ 170 h 179"/>
                  <a:gd name="T42" fmla="*/ 131 w 156"/>
                  <a:gd name="T43" fmla="*/ 25 h 179"/>
                  <a:gd name="T44" fmla="*/ 127 w 156"/>
                  <a:gd name="T45" fmla="*/ 14 h 179"/>
                  <a:gd name="T46" fmla="*/ 60 w 156"/>
                  <a:gd name="T47" fmla="*/ 50 h 179"/>
                  <a:gd name="T48" fmla="*/ 25 w 156"/>
                  <a:gd name="T49" fmla="*/ 67 h 179"/>
                  <a:gd name="T50" fmla="*/ 10 w 156"/>
                  <a:gd name="T51" fmla="*/ 96 h 179"/>
                  <a:gd name="T52" fmla="*/ 13 w 156"/>
                  <a:gd name="T53" fmla="*/ 104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6" h="179">
                    <a:moveTo>
                      <a:pt x="69" y="179"/>
                    </a:moveTo>
                    <a:cubicBezTo>
                      <a:pt x="69" y="179"/>
                      <a:pt x="69" y="179"/>
                      <a:pt x="69" y="179"/>
                    </a:cubicBezTo>
                    <a:cubicBezTo>
                      <a:pt x="64" y="179"/>
                      <a:pt x="59" y="178"/>
                      <a:pt x="55" y="176"/>
                    </a:cubicBezTo>
                    <a:cubicBezTo>
                      <a:pt x="47" y="172"/>
                      <a:pt x="45" y="167"/>
                      <a:pt x="45" y="163"/>
                    </a:cubicBezTo>
                    <a:cubicBezTo>
                      <a:pt x="44" y="141"/>
                      <a:pt x="30" y="120"/>
                      <a:pt x="8" y="111"/>
                    </a:cubicBezTo>
                    <a:cubicBezTo>
                      <a:pt x="7" y="110"/>
                      <a:pt x="7" y="110"/>
                      <a:pt x="7" y="110"/>
                    </a:cubicBezTo>
                    <a:cubicBezTo>
                      <a:pt x="2" y="97"/>
                      <a:pt x="2" y="97"/>
                      <a:pt x="2" y="97"/>
                    </a:cubicBezTo>
                    <a:cubicBezTo>
                      <a:pt x="0" y="87"/>
                      <a:pt x="6" y="75"/>
                      <a:pt x="19" y="62"/>
                    </a:cubicBezTo>
                    <a:cubicBezTo>
                      <a:pt x="29" y="52"/>
                      <a:pt x="43" y="45"/>
                      <a:pt x="59" y="42"/>
                    </a:cubicBezTo>
                    <a:cubicBezTo>
                      <a:pt x="89" y="37"/>
                      <a:pt x="126" y="4"/>
                      <a:pt x="126" y="4"/>
                    </a:cubicBezTo>
                    <a:cubicBezTo>
                      <a:pt x="131" y="0"/>
                      <a:pt x="131" y="0"/>
                      <a:pt x="131" y="0"/>
                    </a:cubicBezTo>
                    <a:cubicBezTo>
                      <a:pt x="138" y="23"/>
                      <a:pt x="138" y="23"/>
                      <a:pt x="138" y="23"/>
                    </a:cubicBezTo>
                    <a:cubicBezTo>
                      <a:pt x="150" y="74"/>
                      <a:pt x="146" y="115"/>
                      <a:pt x="128" y="143"/>
                    </a:cubicBezTo>
                    <a:cubicBezTo>
                      <a:pt x="112" y="166"/>
                      <a:pt x="90" y="175"/>
                      <a:pt x="78" y="178"/>
                    </a:cubicBezTo>
                    <a:cubicBezTo>
                      <a:pt x="75" y="179"/>
                      <a:pt x="72" y="179"/>
                      <a:pt x="69" y="179"/>
                    </a:cubicBezTo>
                    <a:close/>
                    <a:moveTo>
                      <a:pt x="13" y="104"/>
                    </a:moveTo>
                    <a:cubicBezTo>
                      <a:pt x="36" y="115"/>
                      <a:pt x="52" y="138"/>
                      <a:pt x="53" y="163"/>
                    </a:cubicBezTo>
                    <a:cubicBezTo>
                      <a:pt x="53" y="165"/>
                      <a:pt x="55" y="167"/>
                      <a:pt x="59" y="169"/>
                    </a:cubicBezTo>
                    <a:cubicBezTo>
                      <a:pt x="62" y="171"/>
                      <a:pt x="65" y="171"/>
                      <a:pt x="69" y="171"/>
                    </a:cubicBezTo>
                    <a:cubicBezTo>
                      <a:pt x="69" y="171"/>
                      <a:pt x="69" y="171"/>
                      <a:pt x="69" y="171"/>
                    </a:cubicBezTo>
                    <a:cubicBezTo>
                      <a:pt x="71" y="171"/>
                      <a:pt x="73" y="171"/>
                      <a:pt x="76" y="170"/>
                    </a:cubicBezTo>
                    <a:cubicBezTo>
                      <a:pt x="101" y="164"/>
                      <a:pt x="156" y="137"/>
                      <a:pt x="131" y="25"/>
                    </a:cubicBezTo>
                    <a:cubicBezTo>
                      <a:pt x="127" y="14"/>
                      <a:pt x="127" y="14"/>
                      <a:pt x="127" y="14"/>
                    </a:cubicBezTo>
                    <a:cubicBezTo>
                      <a:pt x="116" y="23"/>
                      <a:pt x="86" y="46"/>
                      <a:pt x="60" y="50"/>
                    </a:cubicBezTo>
                    <a:cubicBezTo>
                      <a:pt x="46" y="53"/>
                      <a:pt x="34" y="59"/>
                      <a:pt x="25" y="67"/>
                    </a:cubicBezTo>
                    <a:cubicBezTo>
                      <a:pt x="17" y="75"/>
                      <a:pt x="9" y="86"/>
                      <a:pt x="10" y="96"/>
                    </a:cubicBezTo>
                    <a:lnTo>
                      <a:pt x="13" y="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91">
                <a:extLst>
                  <a:ext uri="{FF2B5EF4-FFF2-40B4-BE49-F238E27FC236}">
                    <a16:creationId xmlns:a16="http://schemas.microsoft.com/office/drawing/2014/main" id="{9355C3E9-ED04-4742-898F-E0A3AAA4AD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8006" y="2813050"/>
                <a:ext cx="158750" cy="158750"/>
              </a:xfrm>
              <a:custGeom>
                <a:avLst/>
                <a:gdLst>
                  <a:gd name="T0" fmla="*/ 89 w 93"/>
                  <a:gd name="T1" fmla="*/ 93 h 93"/>
                  <a:gd name="T2" fmla="*/ 88 w 93"/>
                  <a:gd name="T3" fmla="*/ 93 h 93"/>
                  <a:gd name="T4" fmla="*/ 1 w 93"/>
                  <a:gd name="T5" fmla="*/ 7 h 93"/>
                  <a:gd name="T6" fmla="*/ 3 w 93"/>
                  <a:gd name="T7" fmla="*/ 1 h 93"/>
                  <a:gd name="T8" fmla="*/ 9 w 93"/>
                  <a:gd name="T9" fmla="*/ 3 h 93"/>
                  <a:gd name="T10" fmla="*/ 90 w 93"/>
                  <a:gd name="T11" fmla="*/ 85 h 93"/>
                  <a:gd name="T12" fmla="*/ 93 w 93"/>
                  <a:gd name="T13" fmla="*/ 90 h 93"/>
                  <a:gd name="T14" fmla="*/ 89 w 93"/>
                  <a:gd name="T1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3" h="93">
                    <a:moveTo>
                      <a:pt x="89" y="93"/>
                    </a:moveTo>
                    <a:cubicBezTo>
                      <a:pt x="89" y="93"/>
                      <a:pt x="88" y="93"/>
                      <a:pt x="88" y="93"/>
                    </a:cubicBezTo>
                    <a:cubicBezTo>
                      <a:pt x="30" y="77"/>
                      <a:pt x="2" y="9"/>
                      <a:pt x="1" y="7"/>
                    </a:cubicBezTo>
                    <a:cubicBezTo>
                      <a:pt x="0" y="4"/>
                      <a:pt x="1" y="2"/>
                      <a:pt x="3" y="1"/>
                    </a:cubicBezTo>
                    <a:cubicBezTo>
                      <a:pt x="6" y="0"/>
                      <a:pt x="8" y="1"/>
                      <a:pt x="9" y="3"/>
                    </a:cubicBezTo>
                    <a:cubicBezTo>
                      <a:pt x="9" y="4"/>
                      <a:pt x="36" y="70"/>
                      <a:pt x="90" y="85"/>
                    </a:cubicBezTo>
                    <a:cubicBezTo>
                      <a:pt x="92" y="86"/>
                      <a:pt x="93" y="88"/>
                      <a:pt x="93" y="90"/>
                    </a:cubicBezTo>
                    <a:cubicBezTo>
                      <a:pt x="92" y="92"/>
                      <a:pt x="91" y="93"/>
                      <a:pt x="89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92">
                <a:extLst>
                  <a:ext uri="{FF2B5EF4-FFF2-40B4-BE49-F238E27FC236}">
                    <a16:creationId xmlns:a16="http://schemas.microsoft.com/office/drawing/2014/main" id="{F3029219-6773-4231-9A96-DA4DCD001A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9456" y="2705100"/>
                <a:ext cx="136525" cy="157163"/>
              </a:xfrm>
              <a:custGeom>
                <a:avLst/>
                <a:gdLst>
                  <a:gd name="T0" fmla="*/ 4 w 80"/>
                  <a:gd name="T1" fmla="*/ 92 h 92"/>
                  <a:gd name="T2" fmla="*/ 0 w 80"/>
                  <a:gd name="T3" fmla="*/ 88 h 92"/>
                  <a:gd name="T4" fmla="*/ 4 w 80"/>
                  <a:gd name="T5" fmla="*/ 84 h 92"/>
                  <a:gd name="T6" fmla="*/ 72 w 80"/>
                  <a:gd name="T7" fmla="*/ 3 h 92"/>
                  <a:gd name="T8" fmla="*/ 77 w 80"/>
                  <a:gd name="T9" fmla="*/ 0 h 92"/>
                  <a:gd name="T10" fmla="*/ 80 w 80"/>
                  <a:gd name="T11" fmla="*/ 5 h 92"/>
                  <a:gd name="T12" fmla="*/ 4 w 80"/>
                  <a:gd name="T13" fmla="*/ 92 h 92"/>
                  <a:gd name="T14" fmla="*/ 4 w 80"/>
                  <a:gd name="T15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0" h="92">
                    <a:moveTo>
                      <a:pt x="4" y="92"/>
                    </a:moveTo>
                    <a:cubicBezTo>
                      <a:pt x="2" y="92"/>
                      <a:pt x="0" y="90"/>
                      <a:pt x="0" y="88"/>
                    </a:cubicBezTo>
                    <a:cubicBezTo>
                      <a:pt x="0" y="86"/>
                      <a:pt x="1" y="84"/>
                      <a:pt x="4" y="84"/>
                    </a:cubicBezTo>
                    <a:cubicBezTo>
                      <a:pt x="48" y="80"/>
                      <a:pt x="72" y="4"/>
                      <a:pt x="72" y="3"/>
                    </a:cubicBezTo>
                    <a:cubicBezTo>
                      <a:pt x="73" y="1"/>
                      <a:pt x="75" y="0"/>
                      <a:pt x="77" y="0"/>
                    </a:cubicBezTo>
                    <a:cubicBezTo>
                      <a:pt x="79" y="1"/>
                      <a:pt x="80" y="3"/>
                      <a:pt x="80" y="5"/>
                    </a:cubicBezTo>
                    <a:cubicBezTo>
                      <a:pt x="79" y="9"/>
                      <a:pt x="54" y="87"/>
                      <a:pt x="4" y="92"/>
                    </a:cubicBezTo>
                    <a:cubicBezTo>
                      <a:pt x="4" y="92"/>
                      <a:pt x="4" y="92"/>
                      <a:pt x="4" y="9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2947DADA-FA0D-4743-A3DE-2402AD34BD63}"/>
              </a:ext>
            </a:extLst>
          </p:cNvPr>
          <p:cNvGrpSpPr/>
          <p:nvPr/>
        </p:nvGrpSpPr>
        <p:grpSpPr>
          <a:xfrm>
            <a:off x="4110687" y="5029163"/>
            <a:ext cx="880038" cy="880036"/>
            <a:chOff x="4110687" y="5029163"/>
            <a:chExt cx="880038" cy="880036"/>
          </a:xfrm>
        </p:grpSpPr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F74D6659-6B9D-4D15-BA24-8AAC0B52A771}"/>
                </a:ext>
              </a:extLst>
            </p:cNvPr>
            <p:cNvGrpSpPr/>
            <p:nvPr/>
          </p:nvGrpSpPr>
          <p:grpSpPr>
            <a:xfrm>
              <a:off x="4110687" y="5029163"/>
              <a:ext cx="880038" cy="880036"/>
              <a:chOff x="6990135" y="2071003"/>
              <a:chExt cx="984824" cy="984822"/>
            </a:xfrm>
          </p:grpSpPr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198A60CD-21C2-49B7-9AB8-9F96E1F814EC}"/>
                  </a:ext>
                </a:extLst>
              </p:cNvPr>
              <p:cNvSpPr/>
              <p:nvPr/>
            </p:nvSpPr>
            <p:spPr>
              <a:xfrm>
                <a:off x="6990135" y="2071003"/>
                <a:ext cx="984824" cy="98482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75CBC42D-6DEA-4848-A223-6F59854CD2EB}"/>
                  </a:ext>
                </a:extLst>
              </p:cNvPr>
              <p:cNvSpPr txBox="1"/>
              <p:nvPr/>
            </p:nvSpPr>
            <p:spPr>
              <a:xfrm>
                <a:off x="7061148" y="2637103"/>
                <a:ext cx="842796" cy="24109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Study</a:t>
                </a:r>
              </a:p>
            </p:txBody>
          </p:sp>
        </p:grpSp>
        <p:sp>
          <p:nvSpPr>
            <p:cNvPr id="203" name="Freeform 48">
              <a:extLst>
                <a:ext uri="{FF2B5EF4-FFF2-40B4-BE49-F238E27FC236}">
                  <a16:creationId xmlns:a16="http://schemas.microsoft.com/office/drawing/2014/main" id="{B4C7C2A6-FCF1-41BF-9033-E2EA3C98C6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25294" y="5175801"/>
              <a:ext cx="250825" cy="312738"/>
            </a:xfrm>
            <a:custGeom>
              <a:avLst/>
              <a:gdLst>
                <a:gd name="T0" fmla="*/ 139 w 160"/>
                <a:gd name="T1" fmla="*/ 29 h 200"/>
                <a:gd name="T2" fmla="*/ 116 w 160"/>
                <a:gd name="T3" fmla="*/ 29 h 200"/>
                <a:gd name="T4" fmla="*/ 83 w 160"/>
                <a:gd name="T5" fmla="*/ 0 h 200"/>
                <a:gd name="T6" fmla="*/ 75 w 160"/>
                <a:gd name="T7" fmla="*/ 1 h 200"/>
                <a:gd name="T8" fmla="*/ 67 w 160"/>
                <a:gd name="T9" fmla="*/ 0 h 200"/>
                <a:gd name="T10" fmla="*/ 34 w 160"/>
                <a:gd name="T11" fmla="*/ 29 h 200"/>
                <a:gd name="T12" fmla="*/ 13 w 160"/>
                <a:gd name="T13" fmla="*/ 29 h 200"/>
                <a:gd name="T14" fmla="*/ 0 w 160"/>
                <a:gd name="T15" fmla="*/ 200 h 200"/>
                <a:gd name="T16" fmla="*/ 160 w 160"/>
                <a:gd name="T17" fmla="*/ 200 h 200"/>
                <a:gd name="T18" fmla="*/ 139 w 160"/>
                <a:gd name="T19" fmla="*/ 29 h 200"/>
                <a:gd name="T20" fmla="*/ 152 w 160"/>
                <a:gd name="T21" fmla="*/ 193 h 200"/>
                <a:gd name="T22" fmla="*/ 49 w 160"/>
                <a:gd name="T23" fmla="*/ 193 h 200"/>
                <a:gd name="T24" fmla="*/ 38 w 160"/>
                <a:gd name="T25" fmla="*/ 37 h 200"/>
                <a:gd name="T26" fmla="*/ 132 w 160"/>
                <a:gd name="T27" fmla="*/ 37 h 200"/>
                <a:gd name="T28" fmla="*/ 152 w 160"/>
                <a:gd name="T29" fmla="*/ 193 h 200"/>
                <a:gd name="T30" fmla="*/ 75 w 160"/>
                <a:gd name="T31" fmla="*/ 9 h 200"/>
                <a:gd name="T32" fmla="*/ 92 w 160"/>
                <a:gd name="T33" fmla="*/ 29 h 200"/>
                <a:gd name="T34" fmla="*/ 58 w 160"/>
                <a:gd name="T35" fmla="*/ 29 h 200"/>
                <a:gd name="T36" fmla="*/ 75 w 160"/>
                <a:gd name="T37" fmla="*/ 9 h 200"/>
                <a:gd name="T38" fmla="*/ 108 w 160"/>
                <a:gd name="T39" fmla="*/ 29 h 200"/>
                <a:gd name="T40" fmla="*/ 100 w 160"/>
                <a:gd name="T41" fmla="*/ 29 h 200"/>
                <a:gd name="T42" fmla="*/ 90 w 160"/>
                <a:gd name="T43" fmla="*/ 9 h 200"/>
                <a:gd name="T44" fmla="*/ 108 w 160"/>
                <a:gd name="T45" fmla="*/ 29 h 200"/>
                <a:gd name="T46" fmla="*/ 61 w 160"/>
                <a:gd name="T47" fmla="*/ 9 h 200"/>
                <a:gd name="T48" fmla="*/ 50 w 160"/>
                <a:gd name="T49" fmla="*/ 29 h 200"/>
                <a:gd name="T50" fmla="*/ 42 w 160"/>
                <a:gd name="T51" fmla="*/ 29 h 200"/>
                <a:gd name="T52" fmla="*/ 61 w 160"/>
                <a:gd name="T53" fmla="*/ 9 h 200"/>
                <a:gd name="T54" fmla="*/ 20 w 160"/>
                <a:gd name="T55" fmla="*/ 37 h 200"/>
                <a:gd name="T56" fmla="*/ 30 w 160"/>
                <a:gd name="T57" fmla="*/ 37 h 200"/>
                <a:gd name="T58" fmla="*/ 41 w 160"/>
                <a:gd name="T59" fmla="*/ 193 h 200"/>
                <a:gd name="T60" fmla="*/ 8 w 160"/>
                <a:gd name="T61" fmla="*/ 193 h 200"/>
                <a:gd name="T62" fmla="*/ 20 w 160"/>
                <a:gd name="T63" fmla="*/ 37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0" h="200">
                  <a:moveTo>
                    <a:pt x="139" y="29"/>
                  </a:moveTo>
                  <a:cubicBezTo>
                    <a:pt x="116" y="29"/>
                    <a:pt x="116" y="29"/>
                    <a:pt x="116" y="29"/>
                  </a:cubicBezTo>
                  <a:cubicBezTo>
                    <a:pt x="114" y="13"/>
                    <a:pt x="100" y="0"/>
                    <a:pt x="83" y="0"/>
                  </a:cubicBezTo>
                  <a:cubicBezTo>
                    <a:pt x="81" y="0"/>
                    <a:pt x="78" y="0"/>
                    <a:pt x="75" y="1"/>
                  </a:cubicBezTo>
                  <a:cubicBezTo>
                    <a:pt x="73" y="0"/>
                    <a:pt x="70" y="0"/>
                    <a:pt x="67" y="0"/>
                  </a:cubicBezTo>
                  <a:cubicBezTo>
                    <a:pt x="51" y="0"/>
                    <a:pt x="37" y="13"/>
                    <a:pt x="3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160" y="200"/>
                    <a:pt x="160" y="200"/>
                    <a:pt x="160" y="200"/>
                  </a:cubicBezTo>
                  <a:lnTo>
                    <a:pt x="139" y="29"/>
                  </a:lnTo>
                  <a:close/>
                  <a:moveTo>
                    <a:pt x="152" y="193"/>
                  </a:moveTo>
                  <a:cubicBezTo>
                    <a:pt x="49" y="193"/>
                    <a:pt x="49" y="193"/>
                    <a:pt x="49" y="193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132" y="37"/>
                    <a:pt x="132" y="37"/>
                    <a:pt x="132" y="37"/>
                  </a:cubicBezTo>
                  <a:lnTo>
                    <a:pt x="152" y="193"/>
                  </a:lnTo>
                  <a:close/>
                  <a:moveTo>
                    <a:pt x="75" y="9"/>
                  </a:moveTo>
                  <a:cubicBezTo>
                    <a:pt x="84" y="12"/>
                    <a:pt x="91" y="20"/>
                    <a:pt x="92" y="29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60" y="20"/>
                    <a:pt x="67" y="12"/>
                    <a:pt x="75" y="9"/>
                  </a:cubicBezTo>
                  <a:close/>
                  <a:moveTo>
                    <a:pt x="108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99" y="21"/>
                    <a:pt x="95" y="14"/>
                    <a:pt x="90" y="9"/>
                  </a:cubicBezTo>
                  <a:cubicBezTo>
                    <a:pt x="99" y="12"/>
                    <a:pt x="106" y="19"/>
                    <a:pt x="108" y="29"/>
                  </a:cubicBezTo>
                  <a:close/>
                  <a:moveTo>
                    <a:pt x="61" y="9"/>
                  </a:moveTo>
                  <a:cubicBezTo>
                    <a:pt x="55" y="14"/>
                    <a:pt x="51" y="21"/>
                    <a:pt x="50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4" y="19"/>
                    <a:pt x="51" y="12"/>
                    <a:pt x="61" y="9"/>
                  </a:cubicBezTo>
                  <a:close/>
                  <a:moveTo>
                    <a:pt x="20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8" y="193"/>
                    <a:pt x="8" y="193"/>
                    <a:pt x="8" y="193"/>
                  </a:cubicBezTo>
                  <a:lnTo>
                    <a:pt x="20" y="3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7C94C979-7079-4343-A0D0-04E34B97C0B5}"/>
              </a:ext>
            </a:extLst>
          </p:cNvPr>
          <p:cNvGrpSpPr/>
          <p:nvPr/>
        </p:nvGrpSpPr>
        <p:grpSpPr>
          <a:xfrm>
            <a:off x="2470807" y="3284400"/>
            <a:ext cx="880038" cy="880036"/>
            <a:chOff x="2470807" y="3284400"/>
            <a:chExt cx="880038" cy="880036"/>
          </a:xfrm>
        </p:grpSpPr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FB6F5E4A-99BF-48EF-A7B1-DF9EAEA06543}"/>
                </a:ext>
              </a:extLst>
            </p:cNvPr>
            <p:cNvGrpSpPr/>
            <p:nvPr/>
          </p:nvGrpSpPr>
          <p:grpSpPr>
            <a:xfrm>
              <a:off x="2470807" y="3284400"/>
              <a:ext cx="880038" cy="880036"/>
              <a:chOff x="6463420" y="1418072"/>
              <a:chExt cx="880038" cy="880036"/>
            </a:xfrm>
          </p:grpSpPr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83B29796-C6EA-4F95-A935-5FF0E14447D2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134C9F5F-DD47-4FCA-B9AE-A8EA3BB35B80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Measure </a:t>
                </a:r>
              </a:p>
            </p:txBody>
          </p:sp>
        </p:grpSp>
        <p:sp>
          <p:nvSpPr>
            <p:cNvPr id="205" name="Freeform 75">
              <a:extLst>
                <a:ext uri="{FF2B5EF4-FFF2-40B4-BE49-F238E27FC236}">
                  <a16:creationId xmlns:a16="http://schemas.microsoft.com/office/drawing/2014/main" id="{0828C380-BE78-4F89-A215-EB1C299B55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41757" y="3506967"/>
              <a:ext cx="338138" cy="195263"/>
            </a:xfrm>
            <a:custGeom>
              <a:avLst/>
              <a:gdLst>
                <a:gd name="T0" fmla="*/ 192 w 216"/>
                <a:gd name="T1" fmla="*/ 32 h 124"/>
                <a:gd name="T2" fmla="*/ 189 w 216"/>
                <a:gd name="T3" fmla="*/ 31 h 124"/>
                <a:gd name="T4" fmla="*/ 186 w 216"/>
                <a:gd name="T5" fmla="*/ 33 h 124"/>
                <a:gd name="T6" fmla="*/ 186 w 216"/>
                <a:gd name="T7" fmla="*/ 33 h 124"/>
                <a:gd name="T8" fmla="*/ 115 w 216"/>
                <a:gd name="T9" fmla="*/ 77 h 124"/>
                <a:gd name="T10" fmla="*/ 114 w 216"/>
                <a:gd name="T11" fmla="*/ 78 h 124"/>
                <a:gd name="T12" fmla="*/ 110 w 216"/>
                <a:gd name="T13" fmla="*/ 81 h 124"/>
                <a:gd name="T14" fmla="*/ 110 w 216"/>
                <a:gd name="T15" fmla="*/ 114 h 124"/>
                <a:gd name="T16" fmla="*/ 127 w 216"/>
                <a:gd name="T17" fmla="*/ 121 h 124"/>
                <a:gd name="T18" fmla="*/ 143 w 216"/>
                <a:gd name="T19" fmla="*/ 114 h 124"/>
                <a:gd name="T20" fmla="*/ 146 w 216"/>
                <a:gd name="T21" fmla="*/ 111 h 124"/>
                <a:gd name="T22" fmla="*/ 147 w 216"/>
                <a:gd name="T23" fmla="*/ 110 h 124"/>
                <a:gd name="T24" fmla="*/ 192 w 216"/>
                <a:gd name="T25" fmla="*/ 39 h 124"/>
                <a:gd name="T26" fmla="*/ 192 w 216"/>
                <a:gd name="T27" fmla="*/ 39 h 124"/>
                <a:gd name="T28" fmla="*/ 194 w 216"/>
                <a:gd name="T29" fmla="*/ 36 h 124"/>
                <a:gd name="T30" fmla="*/ 193 w 216"/>
                <a:gd name="T31" fmla="*/ 32 h 124"/>
                <a:gd name="T32" fmla="*/ 192 w 216"/>
                <a:gd name="T33" fmla="*/ 32 h 124"/>
                <a:gd name="T34" fmla="*/ 141 w 216"/>
                <a:gd name="T35" fmla="*/ 104 h 124"/>
                <a:gd name="T36" fmla="*/ 141 w 216"/>
                <a:gd name="T37" fmla="*/ 105 h 124"/>
                <a:gd name="T38" fmla="*/ 140 w 216"/>
                <a:gd name="T39" fmla="*/ 107 h 124"/>
                <a:gd name="T40" fmla="*/ 138 w 216"/>
                <a:gd name="T41" fmla="*/ 109 h 124"/>
                <a:gd name="T42" fmla="*/ 127 w 216"/>
                <a:gd name="T43" fmla="*/ 113 h 124"/>
                <a:gd name="T44" fmla="*/ 116 w 216"/>
                <a:gd name="T45" fmla="*/ 109 h 124"/>
                <a:gd name="T46" fmla="*/ 116 w 216"/>
                <a:gd name="T47" fmla="*/ 87 h 124"/>
                <a:gd name="T48" fmla="*/ 118 w 216"/>
                <a:gd name="T49" fmla="*/ 85 h 124"/>
                <a:gd name="T50" fmla="*/ 120 w 216"/>
                <a:gd name="T51" fmla="*/ 84 h 124"/>
                <a:gd name="T52" fmla="*/ 176 w 216"/>
                <a:gd name="T53" fmla="*/ 49 h 124"/>
                <a:gd name="T54" fmla="*/ 141 w 216"/>
                <a:gd name="T55" fmla="*/ 104 h 124"/>
                <a:gd name="T56" fmla="*/ 108 w 216"/>
                <a:gd name="T57" fmla="*/ 8 h 124"/>
                <a:gd name="T58" fmla="*/ 160 w 216"/>
                <a:gd name="T59" fmla="*/ 22 h 124"/>
                <a:gd name="T60" fmla="*/ 160 w 216"/>
                <a:gd name="T61" fmla="*/ 22 h 124"/>
                <a:gd name="T62" fmla="*/ 163 w 216"/>
                <a:gd name="T63" fmla="*/ 24 h 124"/>
                <a:gd name="T64" fmla="*/ 167 w 216"/>
                <a:gd name="T65" fmla="*/ 20 h 124"/>
                <a:gd name="T66" fmla="*/ 166 w 216"/>
                <a:gd name="T67" fmla="*/ 17 h 124"/>
                <a:gd name="T68" fmla="*/ 166 w 216"/>
                <a:gd name="T69" fmla="*/ 17 h 124"/>
                <a:gd name="T70" fmla="*/ 165 w 216"/>
                <a:gd name="T71" fmla="*/ 16 h 124"/>
                <a:gd name="T72" fmla="*/ 165 w 216"/>
                <a:gd name="T73" fmla="*/ 16 h 124"/>
                <a:gd name="T74" fmla="*/ 108 w 216"/>
                <a:gd name="T75" fmla="*/ 0 h 124"/>
                <a:gd name="T76" fmla="*/ 0 w 216"/>
                <a:gd name="T77" fmla="*/ 108 h 124"/>
                <a:gd name="T78" fmla="*/ 1 w 216"/>
                <a:gd name="T79" fmla="*/ 120 h 124"/>
                <a:gd name="T80" fmla="*/ 1 w 216"/>
                <a:gd name="T81" fmla="*/ 120 h 124"/>
                <a:gd name="T82" fmla="*/ 5 w 216"/>
                <a:gd name="T83" fmla="*/ 124 h 124"/>
                <a:gd name="T84" fmla="*/ 9 w 216"/>
                <a:gd name="T85" fmla="*/ 120 h 124"/>
                <a:gd name="T86" fmla="*/ 9 w 216"/>
                <a:gd name="T87" fmla="*/ 120 h 124"/>
                <a:gd name="T88" fmla="*/ 8 w 216"/>
                <a:gd name="T89" fmla="*/ 108 h 124"/>
                <a:gd name="T90" fmla="*/ 108 w 216"/>
                <a:gd name="T91" fmla="*/ 8 h 124"/>
                <a:gd name="T92" fmla="*/ 205 w 216"/>
                <a:gd name="T93" fmla="*/ 60 h 124"/>
                <a:gd name="T94" fmla="*/ 205 w 216"/>
                <a:gd name="T95" fmla="*/ 60 h 124"/>
                <a:gd name="T96" fmla="*/ 201 w 216"/>
                <a:gd name="T97" fmla="*/ 58 h 124"/>
                <a:gd name="T98" fmla="*/ 197 w 216"/>
                <a:gd name="T99" fmla="*/ 62 h 124"/>
                <a:gd name="T100" fmla="*/ 199 w 216"/>
                <a:gd name="T101" fmla="*/ 66 h 124"/>
                <a:gd name="T102" fmla="*/ 199 w 216"/>
                <a:gd name="T103" fmla="*/ 66 h 124"/>
                <a:gd name="T104" fmla="*/ 208 w 216"/>
                <a:gd name="T105" fmla="*/ 108 h 124"/>
                <a:gd name="T106" fmla="*/ 207 w 216"/>
                <a:gd name="T107" fmla="*/ 120 h 124"/>
                <a:gd name="T108" fmla="*/ 215 w 216"/>
                <a:gd name="T109" fmla="*/ 120 h 124"/>
                <a:gd name="T110" fmla="*/ 216 w 216"/>
                <a:gd name="T111" fmla="*/ 108 h 124"/>
                <a:gd name="T112" fmla="*/ 205 w 216"/>
                <a:gd name="T113" fmla="*/ 6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6" h="124">
                  <a:moveTo>
                    <a:pt x="192" y="32"/>
                  </a:moveTo>
                  <a:cubicBezTo>
                    <a:pt x="192" y="31"/>
                    <a:pt x="190" y="31"/>
                    <a:pt x="189" y="31"/>
                  </a:cubicBezTo>
                  <a:cubicBezTo>
                    <a:pt x="188" y="31"/>
                    <a:pt x="187" y="32"/>
                    <a:pt x="186" y="33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15" y="77"/>
                    <a:pt x="115" y="77"/>
                    <a:pt x="115" y="77"/>
                  </a:cubicBezTo>
                  <a:cubicBezTo>
                    <a:pt x="114" y="78"/>
                    <a:pt x="114" y="78"/>
                    <a:pt x="114" y="78"/>
                  </a:cubicBezTo>
                  <a:cubicBezTo>
                    <a:pt x="113" y="78"/>
                    <a:pt x="112" y="79"/>
                    <a:pt x="110" y="81"/>
                  </a:cubicBezTo>
                  <a:cubicBezTo>
                    <a:pt x="101" y="90"/>
                    <a:pt x="101" y="105"/>
                    <a:pt x="110" y="114"/>
                  </a:cubicBezTo>
                  <a:cubicBezTo>
                    <a:pt x="115" y="119"/>
                    <a:pt x="121" y="121"/>
                    <a:pt x="127" y="121"/>
                  </a:cubicBezTo>
                  <a:cubicBezTo>
                    <a:pt x="133" y="121"/>
                    <a:pt x="139" y="119"/>
                    <a:pt x="143" y="114"/>
                  </a:cubicBezTo>
                  <a:cubicBezTo>
                    <a:pt x="145" y="113"/>
                    <a:pt x="146" y="112"/>
                    <a:pt x="146" y="111"/>
                  </a:cubicBezTo>
                  <a:cubicBezTo>
                    <a:pt x="147" y="111"/>
                    <a:pt x="147" y="110"/>
                    <a:pt x="147" y="110"/>
                  </a:cubicBezTo>
                  <a:cubicBezTo>
                    <a:pt x="192" y="39"/>
                    <a:pt x="192" y="39"/>
                    <a:pt x="192" y="39"/>
                  </a:cubicBezTo>
                  <a:cubicBezTo>
                    <a:pt x="192" y="39"/>
                    <a:pt x="192" y="39"/>
                    <a:pt x="192" y="39"/>
                  </a:cubicBezTo>
                  <a:cubicBezTo>
                    <a:pt x="193" y="38"/>
                    <a:pt x="194" y="37"/>
                    <a:pt x="194" y="36"/>
                  </a:cubicBezTo>
                  <a:cubicBezTo>
                    <a:pt x="194" y="35"/>
                    <a:pt x="194" y="33"/>
                    <a:pt x="193" y="32"/>
                  </a:cubicBezTo>
                  <a:lnTo>
                    <a:pt x="192" y="32"/>
                  </a:lnTo>
                  <a:close/>
                  <a:moveTo>
                    <a:pt x="141" y="104"/>
                  </a:moveTo>
                  <a:cubicBezTo>
                    <a:pt x="141" y="105"/>
                    <a:pt x="141" y="105"/>
                    <a:pt x="141" y="105"/>
                  </a:cubicBezTo>
                  <a:cubicBezTo>
                    <a:pt x="140" y="105"/>
                    <a:pt x="140" y="106"/>
                    <a:pt x="140" y="107"/>
                  </a:cubicBezTo>
                  <a:cubicBezTo>
                    <a:pt x="139" y="107"/>
                    <a:pt x="139" y="108"/>
                    <a:pt x="138" y="109"/>
                  </a:cubicBezTo>
                  <a:cubicBezTo>
                    <a:pt x="135" y="112"/>
                    <a:pt x="131" y="113"/>
                    <a:pt x="127" y="113"/>
                  </a:cubicBezTo>
                  <a:cubicBezTo>
                    <a:pt x="123" y="113"/>
                    <a:pt x="119" y="112"/>
                    <a:pt x="116" y="109"/>
                  </a:cubicBezTo>
                  <a:cubicBezTo>
                    <a:pt x="110" y="103"/>
                    <a:pt x="110" y="93"/>
                    <a:pt x="116" y="87"/>
                  </a:cubicBezTo>
                  <a:cubicBezTo>
                    <a:pt x="117" y="86"/>
                    <a:pt x="118" y="85"/>
                    <a:pt x="118" y="85"/>
                  </a:cubicBezTo>
                  <a:cubicBezTo>
                    <a:pt x="119" y="84"/>
                    <a:pt x="119" y="84"/>
                    <a:pt x="120" y="84"/>
                  </a:cubicBezTo>
                  <a:cubicBezTo>
                    <a:pt x="176" y="49"/>
                    <a:pt x="176" y="49"/>
                    <a:pt x="176" y="49"/>
                  </a:cubicBezTo>
                  <a:lnTo>
                    <a:pt x="141" y="104"/>
                  </a:lnTo>
                  <a:close/>
                  <a:moveTo>
                    <a:pt x="108" y="8"/>
                  </a:moveTo>
                  <a:cubicBezTo>
                    <a:pt x="127" y="8"/>
                    <a:pt x="145" y="13"/>
                    <a:pt x="160" y="22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61" y="23"/>
                    <a:pt x="162" y="24"/>
                    <a:pt x="163" y="24"/>
                  </a:cubicBezTo>
                  <a:cubicBezTo>
                    <a:pt x="165" y="24"/>
                    <a:pt x="167" y="22"/>
                    <a:pt x="167" y="20"/>
                  </a:cubicBezTo>
                  <a:cubicBezTo>
                    <a:pt x="167" y="19"/>
                    <a:pt x="167" y="18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5" y="16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48" y="6"/>
                    <a:pt x="129" y="0"/>
                    <a:pt x="108" y="0"/>
                  </a:cubicBezTo>
                  <a:cubicBezTo>
                    <a:pt x="48" y="0"/>
                    <a:pt x="0" y="48"/>
                    <a:pt x="0" y="108"/>
                  </a:cubicBezTo>
                  <a:cubicBezTo>
                    <a:pt x="0" y="112"/>
                    <a:pt x="0" y="116"/>
                    <a:pt x="1" y="120"/>
                  </a:cubicBezTo>
                  <a:cubicBezTo>
                    <a:pt x="1" y="120"/>
                    <a:pt x="1" y="120"/>
                    <a:pt x="1" y="120"/>
                  </a:cubicBezTo>
                  <a:cubicBezTo>
                    <a:pt x="1" y="122"/>
                    <a:pt x="2" y="124"/>
                    <a:pt x="5" y="124"/>
                  </a:cubicBezTo>
                  <a:cubicBezTo>
                    <a:pt x="7" y="124"/>
                    <a:pt x="9" y="122"/>
                    <a:pt x="9" y="12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8" y="116"/>
                    <a:pt x="8" y="112"/>
                    <a:pt x="8" y="108"/>
                  </a:cubicBezTo>
                  <a:cubicBezTo>
                    <a:pt x="8" y="53"/>
                    <a:pt x="53" y="8"/>
                    <a:pt x="108" y="8"/>
                  </a:cubicBezTo>
                  <a:close/>
                  <a:moveTo>
                    <a:pt x="205" y="60"/>
                  </a:moveTo>
                  <a:cubicBezTo>
                    <a:pt x="205" y="60"/>
                    <a:pt x="205" y="60"/>
                    <a:pt x="205" y="60"/>
                  </a:cubicBezTo>
                  <a:cubicBezTo>
                    <a:pt x="204" y="59"/>
                    <a:pt x="203" y="58"/>
                    <a:pt x="201" y="58"/>
                  </a:cubicBezTo>
                  <a:cubicBezTo>
                    <a:pt x="199" y="58"/>
                    <a:pt x="197" y="60"/>
                    <a:pt x="197" y="62"/>
                  </a:cubicBezTo>
                  <a:cubicBezTo>
                    <a:pt x="197" y="64"/>
                    <a:pt x="198" y="65"/>
                    <a:pt x="199" y="66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205" y="79"/>
                    <a:pt x="208" y="93"/>
                    <a:pt x="208" y="108"/>
                  </a:cubicBezTo>
                  <a:cubicBezTo>
                    <a:pt x="208" y="112"/>
                    <a:pt x="208" y="116"/>
                    <a:pt x="207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6" y="116"/>
                    <a:pt x="216" y="112"/>
                    <a:pt x="216" y="108"/>
                  </a:cubicBezTo>
                  <a:cubicBezTo>
                    <a:pt x="216" y="90"/>
                    <a:pt x="212" y="74"/>
                    <a:pt x="205" y="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592A9257-7ADA-422D-99A0-5B102814D681}"/>
              </a:ext>
            </a:extLst>
          </p:cNvPr>
          <p:cNvGrpSpPr/>
          <p:nvPr/>
        </p:nvGrpSpPr>
        <p:grpSpPr>
          <a:xfrm>
            <a:off x="5119717" y="1109954"/>
            <a:ext cx="880038" cy="880036"/>
            <a:chOff x="5119717" y="1109954"/>
            <a:chExt cx="880038" cy="880036"/>
          </a:xfrm>
        </p:grpSpPr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CD9A13FC-D9B9-4DAB-A130-EB3F140C01FC}"/>
                </a:ext>
              </a:extLst>
            </p:cNvPr>
            <p:cNvGrpSpPr/>
            <p:nvPr/>
          </p:nvGrpSpPr>
          <p:grpSpPr>
            <a:xfrm>
              <a:off x="5119717" y="1109954"/>
              <a:ext cx="880038" cy="880036"/>
              <a:chOff x="6463420" y="1418072"/>
              <a:chExt cx="880038" cy="880036"/>
            </a:xfrm>
          </p:grpSpPr>
          <p:sp>
            <p:nvSpPr>
              <p:cNvPr id="177" name="Oval 176">
                <a:extLst>
                  <a:ext uri="{FF2B5EF4-FFF2-40B4-BE49-F238E27FC236}">
                    <a16:creationId xmlns:a16="http://schemas.microsoft.com/office/drawing/2014/main" id="{98DAC0FA-890E-4E83-B325-F74B01196800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6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78" name="TextBox 177">
                <a:extLst>
                  <a:ext uri="{FF2B5EF4-FFF2-40B4-BE49-F238E27FC236}">
                    <a16:creationId xmlns:a16="http://schemas.microsoft.com/office/drawing/2014/main" id="{DD02DC4A-2D20-4978-AE75-B64014C23018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Travel</a:t>
                </a:r>
              </a:p>
            </p:txBody>
          </p:sp>
        </p:grpSp>
        <p:sp>
          <p:nvSpPr>
            <p:cNvPr id="208" name="Freeform 77">
              <a:extLst>
                <a:ext uri="{FF2B5EF4-FFF2-40B4-BE49-F238E27FC236}">
                  <a16:creationId xmlns:a16="http://schemas.microsoft.com/office/drawing/2014/main" id="{751B238F-E36B-4891-847C-CE56C99DE2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6542" y="1258068"/>
              <a:ext cx="306388" cy="300038"/>
            </a:xfrm>
            <a:custGeom>
              <a:avLst/>
              <a:gdLst>
                <a:gd name="T0" fmla="*/ 150 w 196"/>
                <a:gd name="T1" fmla="*/ 192 h 192"/>
                <a:gd name="T2" fmla="*/ 119 w 196"/>
                <a:gd name="T3" fmla="*/ 98 h 192"/>
                <a:gd name="T4" fmla="*/ 84 w 196"/>
                <a:gd name="T5" fmla="*/ 134 h 192"/>
                <a:gd name="T6" fmla="*/ 84 w 196"/>
                <a:gd name="T7" fmla="*/ 176 h 192"/>
                <a:gd name="T8" fmla="*/ 68 w 196"/>
                <a:gd name="T9" fmla="*/ 191 h 192"/>
                <a:gd name="T10" fmla="*/ 46 w 196"/>
                <a:gd name="T11" fmla="*/ 146 h 192"/>
                <a:gd name="T12" fmla="*/ 1 w 196"/>
                <a:gd name="T13" fmla="*/ 123 h 192"/>
                <a:gd name="T14" fmla="*/ 16 w 196"/>
                <a:gd name="T15" fmla="*/ 107 h 192"/>
                <a:gd name="T16" fmla="*/ 57 w 196"/>
                <a:gd name="T17" fmla="*/ 107 h 192"/>
                <a:gd name="T18" fmla="*/ 93 w 196"/>
                <a:gd name="T19" fmla="*/ 71 h 192"/>
                <a:gd name="T20" fmla="*/ 0 w 196"/>
                <a:gd name="T21" fmla="*/ 40 h 192"/>
                <a:gd name="T22" fmla="*/ 16 w 196"/>
                <a:gd name="T23" fmla="*/ 24 h 192"/>
                <a:gd name="T24" fmla="*/ 130 w 196"/>
                <a:gd name="T25" fmla="*/ 34 h 192"/>
                <a:gd name="T26" fmla="*/ 149 w 196"/>
                <a:gd name="T27" fmla="*/ 15 h 192"/>
                <a:gd name="T28" fmla="*/ 176 w 196"/>
                <a:gd name="T29" fmla="*/ 0 h 192"/>
                <a:gd name="T30" fmla="*/ 186 w 196"/>
                <a:gd name="T31" fmla="*/ 4 h 192"/>
                <a:gd name="T32" fmla="*/ 175 w 196"/>
                <a:gd name="T33" fmla="*/ 41 h 192"/>
                <a:gd name="T34" fmla="*/ 156 w 196"/>
                <a:gd name="T35" fmla="*/ 61 h 192"/>
                <a:gd name="T36" fmla="*/ 166 w 196"/>
                <a:gd name="T37" fmla="*/ 176 h 192"/>
                <a:gd name="T38" fmla="*/ 150 w 196"/>
                <a:gd name="T39" fmla="*/ 192 h 192"/>
                <a:gd name="T40" fmla="*/ 14 w 196"/>
                <a:gd name="T41" fmla="*/ 121 h 192"/>
                <a:gd name="T42" fmla="*/ 52 w 196"/>
                <a:gd name="T43" fmla="*/ 140 h 192"/>
                <a:gd name="T44" fmla="*/ 70 w 196"/>
                <a:gd name="T45" fmla="*/ 178 h 192"/>
                <a:gd name="T46" fmla="*/ 76 w 196"/>
                <a:gd name="T47" fmla="*/ 172 h 192"/>
                <a:gd name="T48" fmla="*/ 76 w 196"/>
                <a:gd name="T49" fmla="*/ 131 h 192"/>
                <a:gd name="T50" fmla="*/ 123 w 196"/>
                <a:gd name="T51" fmla="*/ 83 h 192"/>
                <a:gd name="T52" fmla="*/ 154 w 196"/>
                <a:gd name="T53" fmla="*/ 177 h 192"/>
                <a:gd name="T54" fmla="*/ 158 w 196"/>
                <a:gd name="T55" fmla="*/ 173 h 192"/>
                <a:gd name="T56" fmla="*/ 148 w 196"/>
                <a:gd name="T57" fmla="*/ 58 h 192"/>
                <a:gd name="T58" fmla="*/ 170 w 196"/>
                <a:gd name="T59" fmla="*/ 35 h 192"/>
                <a:gd name="T60" fmla="*/ 180 w 196"/>
                <a:gd name="T61" fmla="*/ 10 h 192"/>
                <a:gd name="T62" fmla="*/ 176 w 196"/>
                <a:gd name="T63" fmla="*/ 8 h 192"/>
                <a:gd name="T64" fmla="*/ 155 w 196"/>
                <a:gd name="T65" fmla="*/ 20 h 192"/>
                <a:gd name="T66" fmla="*/ 133 w 196"/>
                <a:gd name="T67" fmla="*/ 42 h 192"/>
                <a:gd name="T68" fmla="*/ 19 w 196"/>
                <a:gd name="T69" fmla="*/ 32 h 192"/>
                <a:gd name="T70" fmla="*/ 15 w 196"/>
                <a:gd name="T71" fmla="*/ 37 h 192"/>
                <a:gd name="T72" fmla="*/ 108 w 196"/>
                <a:gd name="T73" fmla="*/ 68 h 192"/>
                <a:gd name="T74" fmla="*/ 61 w 196"/>
                <a:gd name="T75" fmla="*/ 115 h 192"/>
                <a:gd name="T76" fmla="*/ 19 w 196"/>
                <a:gd name="T77" fmla="*/ 115 h 192"/>
                <a:gd name="T78" fmla="*/ 14 w 196"/>
                <a:gd name="T79" fmla="*/ 121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6" h="192">
                  <a:moveTo>
                    <a:pt x="150" y="192"/>
                  </a:moveTo>
                  <a:cubicBezTo>
                    <a:pt x="119" y="98"/>
                    <a:pt x="119" y="98"/>
                    <a:pt x="119" y="98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46" y="146"/>
                    <a:pt x="46" y="146"/>
                    <a:pt x="46" y="146"/>
                  </a:cubicBezTo>
                  <a:cubicBezTo>
                    <a:pt x="1" y="123"/>
                    <a:pt x="1" y="123"/>
                    <a:pt x="1" y="123"/>
                  </a:cubicBezTo>
                  <a:cubicBezTo>
                    <a:pt x="16" y="107"/>
                    <a:pt x="16" y="107"/>
                    <a:pt x="16" y="107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93" y="71"/>
                    <a:pt x="93" y="71"/>
                    <a:pt x="93" y="71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49" y="15"/>
                    <a:pt x="149" y="15"/>
                    <a:pt x="149" y="15"/>
                  </a:cubicBezTo>
                  <a:cubicBezTo>
                    <a:pt x="151" y="13"/>
                    <a:pt x="164" y="0"/>
                    <a:pt x="176" y="0"/>
                  </a:cubicBezTo>
                  <a:cubicBezTo>
                    <a:pt x="180" y="0"/>
                    <a:pt x="183" y="1"/>
                    <a:pt x="186" y="4"/>
                  </a:cubicBezTo>
                  <a:cubicBezTo>
                    <a:pt x="196" y="15"/>
                    <a:pt x="184" y="32"/>
                    <a:pt x="175" y="41"/>
                  </a:cubicBezTo>
                  <a:cubicBezTo>
                    <a:pt x="156" y="61"/>
                    <a:pt x="156" y="61"/>
                    <a:pt x="156" y="61"/>
                  </a:cubicBezTo>
                  <a:cubicBezTo>
                    <a:pt x="166" y="176"/>
                    <a:pt x="166" y="176"/>
                    <a:pt x="166" y="176"/>
                  </a:cubicBezTo>
                  <a:lnTo>
                    <a:pt x="150" y="192"/>
                  </a:lnTo>
                  <a:close/>
                  <a:moveTo>
                    <a:pt x="14" y="121"/>
                  </a:moveTo>
                  <a:cubicBezTo>
                    <a:pt x="52" y="140"/>
                    <a:pt x="52" y="140"/>
                    <a:pt x="52" y="140"/>
                  </a:cubicBezTo>
                  <a:cubicBezTo>
                    <a:pt x="70" y="178"/>
                    <a:pt x="70" y="178"/>
                    <a:pt x="70" y="178"/>
                  </a:cubicBezTo>
                  <a:cubicBezTo>
                    <a:pt x="76" y="172"/>
                    <a:pt x="76" y="172"/>
                    <a:pt x="76" y="172"/>
                  </a:cubicBezTo>
                  <a:cubicBezTo>
                    <a:pt x="76" y="131"/>
                    <a:pt x="76" y="131"/>
                    <a:pt x="76" y="131"/>
                  </a:cubicBezTo>
                  <a:cubicBezTo>
                    <a:pt x="123" y="83"/>
                    <a:pt x="123" y="83"/>
                    <a:pt x="123" y="83"/>
                  </a:cubicBezTo>
                  <a:cubicBezTo>
                    <a:pt x="154" y="177"/>
                    <a:pt x="154" y="177"/>
                    <a:pt x="154" y="177"/>
                  </a:cubicBezTo>
                  <a:cubicBezTo>
                    <a:pt x="158" y="173"/>
                    <a:pt x="158" y="173"/>
                    <a:pt x="158" y="173"/>
                  </a:cubicBezTo>
                  <a:cubicBezTo>
                    <a:pt x="148" y="58"/>
                    <a:pt x="148" y="58"/>
                    <a:pt x="148" y="58"/>
                  </a:cubicBezTo>
                  <a:cubicBezTo>
                    <a:pt x="170" y="35"/>
                    <a:pt x="170" y="35"/>
                    <a:pt x="170" y="35"/>
                  </a:cubicBezTo>
                  <a:cubicBezTo>
                    <a:pt x="174" y="31"/>
                    <a:pt x="186" y="16"/>
                    <a:pt x="180" y="10"/>
                  </a:cubicBezTo>
                  <a:cubicBezTo>
                    <a:pt x="179" y="9"/>
                    <a:pt x="177" y="8"/>
                    <a:pt x="176" y="8"/>
                  </a:cubicBezTo>
                  <a:cubicBezTo>
                    <a:pt x="168" y="8"/>
                    <a:pt x="158" y="17"/>
                    <a:pt x="155" y="20"/>
                  </a:cubicBezTo>
                  <a:cubicBezTo>
                    <a:pt x="133" y="42"/>
                    <a:pt x="133" y="42"/>
                    <a:pt x="133" y="4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08" y="68"/>
                    <a:pt x="108" y="68"/>
                    <a:pt x="108" y="68"/>
                  </a:cubicBezTo>
                  <a:cubicBezTo>
                    <a:pt x="61" y="115"/>
                    <a:pt x="61" y="115"/>
                    <a:pt x="61" y="115"/>
                  </a:cubicBezTo>
                  <a:cubicBezTo>
                    <a:pt x="19" y="115"/>
                    <a:pt x="19" y="115"/>
                    <a:pt x="19" y="115"/>
                  </a:cubicBezTo>
                  <a:lnTo>
                    <a:pt x="14" y="12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2F63C09B-7238-4360-91BB-D13764F77485}"/>
              </a:ext>
            </a:extLst>
          </p:cNvPr>
          <p:cNvGrpSpPr/>
          <p:nvPr/>
        </p:nvGrpSpPr>
        <p:grpSpPr>
          <a:xfrm>
            <a:off x="4193379" y="1696654"/>
            <a:ext cx="880038" cy="880036"/>
            <a:chOff x="4193379" y="1696654"/>
            <a:chExt cx="880038" cy="880036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995BFE4F-FC27-4EA3-9B6E-57DF5C4B21F3}"/>
                </a:ext>
              </a:extLst>
            </p:cNvPr>
            <p:cNvGrpSpPr/>
            <p:nvPr/>
          </p:nvGrpSpPr>
          <p:grpSpPr>
            <a:xfrm>
              <a:off x="4193379" y="1696654"/>
              <a:ext cx="880038" cy="880036"/>
              <a:chOff x="6463420" y="1418072"/>
              <a:chExt cx="880038" cy="880036"/>
            </a:xfrm>
          </p:grpSpPr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98B216A9-84F9-4A16-AB03-A2B848F18C77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6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68" name="TextBox 167">
                <a:extLst>
                  <a:ext uri="{FF2B5EF4-FFF2-40B4-BE49-F238E27FC236}">
                    <a16:creationId xmlns:a16="http://schemas.microsoft.com/office/drawing/2014/main" id="{970555AF-81A3-4968-A8C4-45FB3E635C8C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Learn</a:t>
                </a:r>
              </a:p>
            </p:txBody>
          </p:sp>
        </p:grpSp>
        <p:grpSp>
          <p:nvGrpSpPr>
            <p:cNvPr id="210" name="Gruppieren 775">
              <a:extLst>
                <a:ext uri="{FF2B5EF4-FFF2-40B4-BE49-F238E27FC236}">
                  <a16:creationId xmlns:a16="http://schemas.microsoft.com/office/drawing/2014/main" id="{1396B558-61BC-460E-A115-E4BF785EB4BB}"/>
                </a:ext>
              </a:extLst>
            </p:cNvPr>
            <p:cNvGrpSpPr/>
            <p:nvPr/>
          </p:nvGrpSpPr>
          <p:grpSpPr>
            <a:xfrm>
              <a:off x="4455887" y="1861112"/>
              <a:ext cx="355022" cy="352226"/>
              <a:chOff x="2595564" y="1614488"/>
              <a:chExt cx="403225" cy="400050"/>
            </a:xfrm>
            <a:solidFill>
              <a:schemeClr val="accent6"/>
            </a:solidFill>
          </p:grpSpPr>
          <p:sp>
            <p:nvSpPr>
              <p:cNvPr id="211" name="Freeform 40">
                <a:extLst>
                  <a:ext uri="{FF2B5EF4-FFF2-40B4-BE49-F238E27FC236}">
                    <a16:creationId xmlns:a16="http://schemas.microsoft.com/office/drawing/2014/main" id="{B5BA4564-D2E5-4C0C-9EA8-AFD4EA7348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94001" y="1614488"/>
                <a:ext cx="204788" cy="203200"/>
              </a:xfrm>
              <a:custGeom>
                <a:avLst/>
                <a:gdLst>
                  <a:gd name="T0" fmla="*/ 47 w 120"/>
                  <a:gd name="T1" fmla="*/ 120 h 120"/>
                  <a:gd name="T2" fmla="*/ 47 w 120"/>
                  <a:gd name="T3" fmla="*/ 120 h 120"/>
                  <a:gd name="T4" fmla="*/ 42 w 120"/>
                  <a:gd name="T5" fmla="*/ 118 h 120"/>
                  <a:gd name="T6" fmla="*/ 2 w 120"/>
                  <a:gd name="T7" fmla="*/ 78 h 120"/>
                  <a:gd name="T8" fmla="*/ 0 w 120"/>
                  <a:gd name="T9" fmla="*/ 71 h 120"/>
                  <a:gd name="T10" fmla="*/ 4 w 120"/>
                  <a:gd name="T11" fmla="*/ 67 h 120"/>
                  <a:gd name="T12" fmla="*/ 14 w 120"/>
                  <a:gd name="T13" fmla="*/ 65 h 120"/>
                  <a:gd name="T14" fmla="*/ 21 w 120"/>
                  <a:gd name="T15" fmla="*/ 65 h 120"/>
                  <a:gd name="T16" fmla="*/ 39 w 120"/>
                  <a:gd name="T17" fmla="*/ 47 h 120"/>
                  <a:gd name="T18" fmla="*/ 44 w 120"/>
                  <a:gd name="T19" fmla="*/ 36 h 120"/>
                  <a:gd name="T20" fmla="*/ 45 w 120"/>
                  <a:gd name="T21" fmla="*/ 30 h 120"/>
                  <a:gd name="T22" fmla="*/ 67 w 120"/>
                  <a:gd name="T23" fmla="*/ 8 h 120"/>
                  <a:gd name="T24" fmla="*/ 83 w 120"/>
                  <a:gd name="T25" fmla="*/ 0 h 120"/>
                  <a:gd name="T26" fmla="*/ 104 w 120"/>
                  <a:gd name="T27" fmla="*/ 11 h 120"/>
                  <a:gd name="T28" fmla="*/ 109 w 120"/>
                  <a:gd name="T29" fmla="*/ 16 h 120"/>
                  <a:gd name="T30" fmla="*/ 120 w 120"/>
                  <a:gd name="T31" fmla="*/ 39 h 120"/>
                  <a:gd name="T32" fmla="*/ 112 w 120"/>
                  <a:gd name="T33" fmla="*/ 53 h 120"/>
                  <a:gd name="T34" fmla="*/ 90 w 120"/>
                  <a:gd name="T35" fmla="*/ 75 h 120"/>
                  <a:gd name="T36" fmla="*/ 86 w 120"/>
                  <a:gd name="T37" fmla="*/ 77 h 120"/>
                  <a:gd name="T38" fmla="*/ 84 w 120"/>
                  <a:gd name="T39" fmla="*/ 76 h 120"/>
                  <a:gd name="T40" fmla="*/ 81 w 120"/>
                  <a:gd name="T41" fmla="*/ 76 h 120"/>
                  <a:gd name="T42" fmla="*/ 73 w 120"/>
                  <a:gd name="T43" fmla="*/ 81 h 120"/>
                  <a:gd name="T44" fmla="*/ 55 w 120"/>
                  <a:gd name="T45" fmla="*/ 99 h 120"/>
                  <a:gd name="T46" fmla="*/ 53 w 120"/>
                  <a:gd name="T47" fmla="*/ 116 h 120"/>
                  <a:gd name="T48" fmla="*/ 47 w 120"/>
                  <a:gd name="T49" fmla="*/ 120 h 120"/>
                  <a:gd name="T50" fmla="*/ 9 w 120"/>
                  <a:gd name="T51" fmla="*/ 73 h 120"/>
                  <a:gd name="T52" fmla="*/ 47 w 120"/>
                  <a:gd name="T53" fmla="*/ 111 h 120"/>
                  <a:gd name="T54" fmla="*/ 47 w 120"/>
                  <a:gd name="T55" fmla="*/ 100 h 120"/>
                  <a:gd name="T56" fmla="*/ 49 w 120"/>
                  <a:gd name="T57" fmla="*/ 94 h 120"/>
                  <a:gd name="T58" fmla="*/ 67 w 120"/>
                  <a:gd name="T59" fmla="*/ 75 h 120"/>
                  <a:gd name="T60" fmla="*/ 81 w 120"/>
                  <a:gd name="T61" fmla="*/ 68 h 120"/>
                  <a:gd name="T62" fmla="*/ 85 w 120"/>
                  <a:gd name="T63" fmla="*/ 69 h 120"/>
                  <a:gd name="T64" fmla="*/ 107 w 120"/>
                  <a:gd name="T65" fmla="*/ 47 h 120"/>
                  <a:gd name="T66" fmla="*/ 112 w 120"/>
                  <a:gd name="T67" fmla="*/ 38 h 120"/>
                  <a:gd name="T68" fmla="*/ 104 w 120"/>
                  <a:gd name="T69" fmla="*/ 22 h 120"/>
                  <a:gd name="T70" fmla="*/ 98 w 120"/>
                  <a:gd name="T71" fmla="*/ 16 h 120"/>
                  <a:gd name="T72" fmla="*/ 83 w 120"/>
                  <a:gd name="T73" fmla="*/ 8 h 120"/>
                  <a:gd name="T74" fmla="*/ 73 w 120"/>
                  <a:gd name="T75" fmla="*/ 13 h 120"/>
                  <a:gd name="T76" fmla="*/ 72 w 120"/>
                  <a:gd name="T77" fmla="*/ 14 h 120"/>
                  <a:gd name="T78" fmla="*/ 51 w 120"/>
                  <a:gd name="T79" fmla="*/ 35 h 120"/>
                  <a:gd name="T80" fmla="*/ 45 w 120"/>
                  <a:gd name="T81" fmla="*/ 53 h 120"/>
                  <a:gd name="T82" fmla="*/ 26 w 120"/>
                  <a:gd name="T83" fmla="*/ 71 h 120"/>
                  <a:gd name="T84" fmla="*/ 20 w 120"/>
                  <a:gd name="T85" fmla="*/ 73 h 120"/>
                  <a:gd name="T86" fmla="*/ 9 w 120"/>
                  <a:gd name="T87" fmla="*/ 73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0" h="120">
                    <a:moveTo>
                      <a:pt x="47" y="120"/>
                    </a:moveTo>
                    <a:cubicBezTo>
                      <a:pt x="47" y="120"/>
                      <a:pt x="47" y="120"/>
                      <a:pt x="47" y="120"/>
                    </a:cubicBezTo>
                    <a:cubicBezTo>
                      <a:pt x="45" y="120"/>
                      <a:pt x="44" y="119"/>
                      <a:pt x="42" y="118"/>
                    </a:cubicBezTo>
                    <a:cubicBezTo>
                      <a:pt x="2" y="78"/>
                      <a:pt x="2" y="78"/>
                      <a:pt x="2" y="78"/>
                    </a:cubicBezTo>
                    <a:cubicBezTo>
                      <a:pt x="0" y="76"/>
                      <a:pt x="0" y="74"/>
                      <a:pt x="0" y="71"/>
                    </a:cubicBezTo>
                    <a:cubicBezTo>
                      <a:pt x="1" y="69"/>
                      <a:pt x="2" y="67"/>
                      <a:pt x="4" y="67"/>
                    </a:cubicBezTo>
                    <a:cubicBezTo>
                      <a:pt x="7" y="65"/>
                      <a:pt x="10" y="65"/>
                      <a:pt x="14" y="65"/>
                    </a:cubicBezTo>
                    <a:cubicBezTo>
                      <a:pt x="17" y="65"/>
                      <a:pt x="19" y="65"/>
                      <a:pt x="21" y="65"/>
                    </a:cubicBezTo>
                    <a:cubicBezTo>
                      <a:pt x="39" y="47"/>
                      <a:pt x="39" y="47"/>
                      <a:pt x="39" y="47"/>
                    </a:cubicBezTo>
                    <a:cubicBezTo>
                      <a:pt x="45" y="41"/>
                      <a:pt x="44" y="38"/>
                      <a:pt x="44" y="36"/>
                    </a:cubicBezTo>
                    <a:cubicBezTo>
                      <a:pt x="43" y="35"/>
                      <a:pt x="42" y="32"/>
                      <a:pt x="45" y="30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8" y="7"/>
                      <a:pt x="73" y="0"/>
                      <a:pt x="83" y="0"/>
                    </a:cubicBezTo>
                    <a:cubicBezTo>
                      <a:pt x="89" y="0"/>
                      <a:pt x="97" y="4"/>
                      <a:pt x="104" y="11"/>
                    </a:cubicBezTo>
                    <a:cubicBezTo>
                      <a:pt x="109" y="16"/>
                      <a:pt x="109" y="16"/>
                      <a:pt x="109" y="16"/>
                    </a:cubicBezTo>
                    <a:cubicBezTo>
                      <a:pt x="117" y="24"/>
                      <a:pt x="120" y="32"/>
                      <a:pt x="120" y="39"/>
                    </a:cubicBezTo>
                    <a:cubicBezTo>
                      <a:pt x="119" y="47"/>
                      <a:pt x="113" y="52"/>
                      <a:pt x="112" y="53"/>
                    </a:cubicBezTo>
                    <a:cubicBezTo>
                      <a:pt x="90" y="75"/>
                      <a:pt x="90" y="75"/>
                      <a:pt x="90" y="75"/>
                    </a:cubicBezTo>
                    <a:cubicBezTo>
                      <a:pt x="89" y="76"/>
                      <a:pt x="88" y="77"/>
                      <a:pt x="86" y="77"/>
                    </a:cubicBezTo>
                    <a:cubicBezTo>
                      <a:pt x="85" y="77"/>
                      <a:pt x="84" y="77"/>
                      <a:pt x="84" y="76"/>
                    </a:cubicBezTo>
                    <a:cubicBezTo>
                      <a:pt x="83" y="76"/>
                      <a:pt x="82" y="76"/>
                      <a:pt x="81" y="76"/>
                    </a:cubicBezTo>
                    <a:cubicBezTo>
                      <a:pt x="79" y="76"/>
                      <a:pt x="76" y="78"/>
                      <a:pt x="73" y="81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103"/>
                      <a:pt x="56" y="110"/>
                      <a:pt x="53" y="116"/>
                    </a:cubicBezTo>
                    <a:cubicBezTo>
                      <a:pt x="52" y="118"/>
                      <a:pt x="50" y="120"/>
                      <a:pt x="47" y="120"/>
                    </a:cubicBezTo>
                    <a:close/>
                    <a:moveTo>
                      <a:pt x="9" y="73"/>
                    </a:moveTo>
                    <a:cubicBezTo>
                      <a:pt x="47" y="111"/>
                      <a:pt x="47" y="111"/>
                      <a:pt x="47" y="111"/>
                    </a:cubicBezTo>
                    <a:cubicBezTo>
                      <a:pt x="47" y="108"/>
                      <a:pt x="47" y="104"/>
                      <a:pt x="47" y="100"/>
                    </a:cubicBezTo>
                    <a:cubicBezTo>
                      <a:pt x="46" y="98"/>
                      <a:pt x="47" y="95"/>
                      <a:pt x="49" y="94"/>
                    </a:cubicBezTo>
                    <a:cubicBezTo>
                      <a:pt x="67" y="75"/>
                      <a:pt x="67" y="75"/>
                      <a:pt x="67" y="75"/>
                    </a:cubicBezTo>
                    <a:cubicBezTo>
                      <a:pt x="72" y="70"/>
                      <a:pt x="77" y="68"/>
                      <a:pt x="81" y="68"/>
                    </a:cubicBezTo>
                    <a:cubicBezTo>
                      <a:pt x="83" y="68"/>
                      <a:pt x="84" y="68"/>
                      <a:pt x="85" y="69"/>
                    </a:cubicBezTo>
                    <a:cubicBezTo>
                      <a:pt x="107" y="47"/>
                      <a:pt x="107" y="47"/>
                      <a:pt x="107" y="47"/>
                    </a:cubicBezTo>
                    <a:cubicBezTo>
                      <a:pt x="107" y="47"/>
                      <a:pt x="111" y="44"/>
                      <a:pt x="112" y="38"/>
                    </a:cubicBezTo>
                    <a:cubicBezTo>
                      <a:pt x="112" y="33"/>
                      <a:pt x="109" y="28"/>
                      <a:pt x="104" y="22"/>
                    </a:cubicBezTo>
                    <a:cubicBezTo>
                      <a:pt x="98" y="16"/>
                      <a:pt x="98" y="16"/>
                      <a:pt x="98" y="16"/>
                    </a:cubicBezTo>
                    <a:cubicBezTo>
                      <a:pt x="92" y="11"/>
                      <a:pt x="87" y="8"/>
                      <a:pt x="83" y="8"/>
                    </a:cubicBezTo>
                    <a:cubicBezTo>
                      <a:pt x="76" y="8"/>
                      <a:pt x="73" y="13"/>
                      <a:pt x="73" y="13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2" y="38"/>
                      <a:pt x="53" y="44"/>
                      <a:pt x="45" y="53"/>
                    </a:cubicBezTo>
                    <a:cubicBezTo>
                      <a:pt x="26" y="71"/>
                      <a:pt x="26" y="71"/>
                      <a:pt x="26" y="71"/>
                    </a:cubicBezTo>
                    <a:cubicBezTo>
                      <a:pt x="25" y="73"/>
                      <a:pt x="22" y="74"/>
                      <a:pt x="20" y="73"/>
                    </a:cubicBezTo>
                    <a:cubicBezTo>
                      <a:pt x="17" y="73"/>
                      <a:pt x="12" y="73"/>
                      <a:pt x="9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Freeform 41">
                <a:extLst>
                  <a:ext uri="{FF2B5EF4-FFF2-40B4-BE49-F238E27FC236}">
                    <a16:creationId xmlns:a16="http://schemas.microsoft.com/office/drawing/2014/main" id="{88B80D7E-35B3-4916-A514-24917B16DE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5564" y="1817688"/>
                <a:ext cx="198438" cy="196850"/>
              </a:xfrm>
              <a:custGeom>
                <a:avLst/>
                <a:gdLst>
                  <a:gd name="T0" fmla="*/ 22 w 116"/>
                  <a:gd name="T1" fmla="*/ 115 h 115"/>
                  <a:gd name="T2" fmla="*/ 16 w 116"/>
                  <a:gd name="T3" fmla="*/ 113 h 115"/>
                  <a:gd name="T4" fmla="*/ 3 w 116"/>
                  <a:gd name="T5" fmla="*/ 100 h 115"/>
                  <a:gd name="T6" fmla="*/ 2 w 116"/>
                  <a:gd name="T7" fmla="*/ 90 h 115"/>
                  <a:gd name="T8" fmla="*/ 14 w 116"/>
                  <a:gd name="T9" fmla="*/ 69 h 115"/>
                  <a:gd name="T10" fmla="*/ 18 w 116"/>
                  <a:gd name="T11" fmla="*/ 65 h 115"/>
                  <a:gd name="T12" fmla="*/ 50 w 116"/>
                  <a:gd name="T13" fmla="*/ 49 h 115"/>
                  <a:gd name="T14" fmla="*/ 98 w 116"/>
                  <a:gd name="T15" fmla="*/ 0 h 115"/>
                  <a:gd name="T16" fmla="*/ 104 w 116"/>
                  <a:gd name="T17" fmla="*/ 6 h 115"/>
                  <a:gd name="T18" fmla="*/ 54 w 116"/>
                  <a:gd name="T19" fmla="*/ 56 h 115"/>
                  <a:gd name="T20" fmla="*/ 21 w 116"/>
                  <a:gd name="T21" fmla="*/ 73 h 115"/>
                  <a:gd name="T22" fmla="*/ 9 w 116"/>
                  <a:gd name="T23" fmla="*/ 94 h 115"/>
                  <a:gd name="T24" fmla="*/ 22 w 116"/>
                  <a:gd name="T25" fmla="*/ 107 h 115"/>
                  <a:gd name="T26" fmla="*/ 43 w 116"/>
                  <a:gd name="T27" fmla="*/ 95 h 115"/>
                  <a:gd name="T28" fmla="*/ 43 w 116"/>
                  <a:gd name="T29" fmla="*/ 95 h 115"/>
                  <a:gd name="T30" fmla="*/ 60 w 116"/>
                  <a:gd name="T31" fmla="*/ 62 h 115"/>
                  <a:gd name="T32" fmla="*/ 110 w 116"/>
                  <a:gd name="T33" fmla="*/ 12 h 115"/>
                  <a:gd name="T34" fmla="*/ 116 w 116"/>
                  <a:gd name="T35" fmla="*/ 18 h 115"/>
                  <a:gd name="T36" fmla="*/ 67 w 116"/>
                  <a:gd name="T37" fmla="*/ 66 h 115"/>
                  <a:gd name="T38" fmla="*/ 51 w 116"/>
                  <a:gd name="T39" fmla="*/ 98 h 115"/>
                  <a:gd name="T40" fmla="*/ 47 w 116"/>
                  <a:gd name="T41" fmla="*/ 102 h 115"/>
                  <a:gd name="T42" fmla="*/ 26 w 116"/>
                  <a:gd name="T43" fmla="*/ 114 h 115"/>
                  <a:gd name="T44" fmla="*/ 22 w 116"/>
                  <a:gd name="T45" fmla="*/ 11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6" h="115">
                    <a:moveTo>
                      <a:pt x="22" y="115"/>
                    </a:moveTo>
                    <a:cubicBezTo>
                      <a:pt x="20" y="115"/>
                      <a:pt x="17" y="114"/>
                      <a:pt x="16" y="113"/>
                    </a:cubicBezTo>
                    <a:cubicBezTo>
                      <a:pt x="3" y="100"/>
                      <a:pt x="3" y="100"/>
                      <a:pt x="3" y="100"/>
                    </a:cubicBezTo>
                    <a:cubicBezTo>
                      <a:pt x="1" y="98"/>
                      <a:pt x="0" y="94"/>
                      <a:pt x="2" y="90"/>
                    </a:cubicBezTo>
                    <a:cubicBezTo>
                      <a:pt x="14" y="69"/>
                      <a:pt x="14" y="69"/>
                      <a:pt x="14" y="69"/>
                    </a:cubicBezTo>
                    <a:cubicBezTo>
                      <a:pt x="15" y="67"/>
                      <a:pt x="16" y="66"/>
                      <a:pt x="18" y="65"/>
                    </a:cubicBezTo>
                    <a:cubicBezTo>
                      <a:pt x="50" y="49"/>
                      <a:pt x="50" y="49"/>
                      <a:pt x="50" y="49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4" y="6"/>
                      <a:pt x="104" y="6"/>
                      <a:pt x="104" y="6"/>
                    </a:cubicBezTo>
                    <a:cubicBezTo>
                      <a:pt x="54" y="56"/>
                      <a:pt x="54" y="56"/>
                      <a:pt x="54" y="56"/>
                    </a:cubicBezTo>
                    <a:cubicBezTo>
                      <a:pt x="21" y="73"/>
                      <a:pt x="21" y="73"/>
                      <a:pt x="21" y="73"/>
                    </a:cubicBezTo>
                    <a:cubicBezTo>
                      <a:pt x="9" y="94"/>
                      <a:pt x="9" y="94"/>
                      <a:pt x="9" y="94"/>
                    </a:cubicBezTo>
                    <a:cubicBezTo>
                      <a:pt x="22" y="107"/>
                      <a:pt x="22" y="107"/>
                      <a:pt x="22" y="107"/>
                    </a:cubicBezTo>
                    <a:cubicBezTo>
                      <a:pt x="43" y="95"/>
                      <a:pt x="43" y="95"/>
                      <a:pt x="43" y="95"/>
                    </a:cubicBezTo>
                    <a:cubicBezTo>
                      <a:pt x="43" y="95"/>
                      <a:pt x="43" y="95"/>
                      <a:pt x="43" y="95"/>
                    </a:cubicBezTo>
                    <a:cubicBezTo>
                      <a:pt x="60" y="62"/>
                      <a:pt x="60" y="62"/>
                      <a:pt x="60" y="62"/>
                    </a:cubicBezTo>
                    <a:cubicBezTo>
                      <a:pt x="110" y="12"/>
                      <a:pt x="110" y="12"/>
                      <a:pt x="110" y="12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67" y="66"/>
                      <a:pt x="67" y="66"/>
                      <a:pt x="67" y="66"/>
                    </a:cubicBezTo>
                    <a:cubicBezTo>
                      <a:pt x="51" y="98"/>
                      <a:pt x="51" y="98"/>
                      <a:pt x="51" y="98"/>
                    </a:cubicBezTo>
                    <a:cubicBezTo>
                      <a:pt x="50" y="100"/>
                      <a:pt x="49" y="101"/>
                      <a:pt x="47" y="102"/>
                    </a:cubicBezTo>
                    <a:cubicBezTo>
                      <a:pt x="26" y="114"/>
                      <a:pt x="26" y="114"/>
                      <a:pt x="26" y="114"/>
                    </a:cubicBezTo>
                    <a:cubicBezTo>
                      <a:pt x="24" y="115"/>
                      <a:pt x="23" y="115"/>
                      <a:pt x="22" y="1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Freeform 42">
                <a:extLst>
                  <a:ext uri="{FF2B5EF4-FFF2-40B4-BE49-F238E27FC236}">
                    <a16:creationId xmlns:a16="http://schemas.microsoft.com/office/drawing/2014/main" id="{AF2E9F73-43EA-409F-A0A1-ED62648CCBA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97151" y="1625600"/>
                <a:ext cx="400050" cy="385763"/>
              </a:xfrm>
              <a:custGeom>
                <a:avLst/>
                <a:gdLst>
                  <a:gd name="T0" fmla="*/ 185 w 234"/>
                  <a:gd name="T1" fmla="*/ 226 h 226"/>
                  <a:gd name="T2" fmla="*/ 155 w 234"/>
                  <a:gd name="T3" fmla="*/ 214 h 226"/>
                  <a:gd name="T4" fmla="*/ 145 w 234"/>
                  <a:gd name="T5" fmla="*/ 168 h 226"/>
                  <a:gd name="T6" fmla="*/ 62 w 234"/>
                  <a:gd name="T7" fmla="*/ 85 h 226"/>
                  <a:gd name="T8" fmla="*/ 47 w 234"/>
                  <a:gd name="T9" fmla="*/ 88 h 226"/>
                  <a:gd name="T10" fmla="*/ 16 w 234"/>
                  <a:gd name="T11" fmla="*/ 75 h 226"/>
                  <a:gd name="T12" fmla="*/ 7 w 234"/>
                  <a:gd name="T13" fmla="*/ 27 h 226"/>
                  <a:gd name="T14" fmla="*/ 10 w 234"/>
                  <a:gd name="T15" fmla="*/ 25 h 226"/>
                  <a:gd name="T16" fmla="*/ 14 w 234"/>
                  <a:gd name="T17" fmla="*/ 26 h 226"/>
                  <a:gd name="T18" fmla="*/ 36 w 234"/>
                  <a:gd name="T19" fmla="*/ 48 h 226"/>
                  <a:gd name="T20" fmla="*/ 52 w 234"/>
                  <a:gd name="T21" fmla="*/ 32 h 226"/>
                  <a:gd name="T22" fmla="*/ 30 w 234"/>
                  <a:gd name="T23" fmla="*/ 10 h 226"/>
                  <a:gd name="T24" fmla="*/ 29 w 234"/>
                  <a:gd name="T25" fmla="*/ 7 h 226"/>
                  <a:gd name="T26" fmla="*/ 31 w 234"/>
                  <a:gd name="T27" fmla="*/ 4 h 226"/>
                  <a:gd name="T28" fmla="*/ 50 w 234"/>
                  <a:gd name="T29" fmla="*/ 0 h 226"/>
                  <a:gd name="T30" fmla="*/ 79 w 234"/>
                  <a:gd name="T31" fmla="*/ 12 h 226"/>
                  <a:gd name="T32" fmla="*/ 89 w 234"/>
                  <a:gd name="T33" fmla="*/ 58 h 226"/>
                  <a:gd name="T34" fmla="*/ 172 w 234"/>
                  <a:gd name="T35" fmla="*/ 141 h 226"/>
                  <a:gd name="T36" fmla="*/ 187 w 234"/>
                  <a:gd name="T37" fmla="*/ 138 h 226"/>
                  <a:gd name="T38" fmla="*/ 218 w 234"/>
                  <a:gd name="T39" fmla="*/ 151 h 226"/>
                  <a:gd name="T40" fmla="*/ 226 w 234"/>
                  <a:gd name="T41" fmla="*/ 199 h 226"/>
                  <a:gd name="T42" fmla="*/ 223 w 234"/>
                  <a:gd name="T43" fmla="*/ 201 h 226"/>
                  <a:gd name="T44" fmla="*/ 220 w 234"/>
                  <a:gd name="T45" fmla="*/ 200 h 226"/>
                  <a:gd name="T46" fmla="*/ 197 w 234"/>
                  <a:gd name="T47" fmla="*/ 178 h 226"/>
                  <a:gd name="T48" fmla="*/ 182 w 234"/>
                  <a:gd name="T49" fmla="*/ 193 h 226"/>
                  <a:gd name="T50" fmla="*/ 204 w 234"/>
                  <a:gd name="T51" fmla="*/ 216 h 226"/>
                  <a:gd name="T52" fmla="*/ 205 w 234"/>
                  <a:gd name="T53" fmla="*/ 220 h 226"/>
                  <a:gd name="T54" fmla="*/ 203 w 234"/>
                  <a:gd name="T55" fmla="*/ 223 h 226"/>
                  <a:gd name="T56" fmla="*/ 185 w 234"/>
                  <a:gd name="T57" fmla="*/ 226 h 226"/>
                  <a:gd name="T58" fmla="*/ 63 w 234"/>
                  <a:gd name="T59" fmla="*/ 76 h 226"/>
                  <a:gd name="T60" fmla="*/ 66 w 234"/>
                  <a:gd name="T61" fmla="*/ 77 h 226"/>
                  <a:gd name="T62" fmla="*/ 152 w 234"/>
                  <a:gd name="T63" fmla="*/ 164 h 226"/>
                  <a:gd name="T64" fmla="*/ 153 w 234"/>
                  <a:gd name="T65" fmla="*/ 168 h 226"/>
                  <a:gd name="T66" fmla="*/ 161 w 234"/>
                  <a:gd name="T67" fmla="*/ 209 h 226"/>
                  <a:gd name="T68" fmla="*/ 194 w 234"/>
                  <a:gd name="T69" fmla="*/ 217 h 226"/>
                  <a:gd name="T70" fmla="*/ 173 w 234"/>
                  <a:gd name="T71" fmla="*/ 196 h 226"/>
                  <a:gd name="T72" fmla="*/ 172 w 234"/>
                  <a:gd name="T73" fmla="*/ 193 h 226"/>
                  <a:gd name="T74" fmla="*/ 173 w 234"/>
                  <a:gd name="T75" fmla="*/ 191 h 226"/>
                  <a:gd name="T76" fmla="*/ 195 w 234"/>
                  <a:gd name="T77" fmla="*/ 169 h 226"/>
                  <a:gd name="T78" fmla="*/ 197 w 234"/>
                  <a:gd name="T79" fmla="*/ 168 h 226"/>
                  <a:gd name="T80" fmla="*/ 197 w 234"/>
                  <a:gd name="T81" fmla="*/ 168 h 226"/>
                  <a:gd name="T82" fmla="*/ 200 w 234"/>
                  <a:gd name="T83" fmla="*/ 169 h 226"/>
                  <a:gd name="T84" fmla="*/ 221 w 234"/>
                  <a:gd name="T85" fmla="*/ 190 h 226"/>
                  <a:gd name="T86" fmla="*/ 213 w 234"/>
                  <a:gd name="T87" fmla="*/ 157 h 226"/>
                  <a:gd name="T88" fmla="*/ 187 w 234"/>
                  <a:gd name="T89" fmla="*/ 146 h 226"/>
                  <a:gd name="T90" fmla="*/ 172 w 234"/>
                  <a:gd name="T91" fmla="*/ 149 h 226"/>
                  <a:gd name="T92" fmla="*/ 168 w 234"/>
                  <a:gd name="T93" fmla="*/ 148 h 226"/>
                  <a:gd name="T94" fmla="*/ 81 w 234"/>
                  <a:gd name="T95" fmla="*/ 62 h 226"/>
                  <a:gd name="T96" fmla="*/ 81 w 234"/>
                  <a:gd name="T97" fmla="*/ 57 h 226"/>
                  <a:gd name="T98" fmla="*/ 73 w 234"/>
                  <a:gd name="T99" fmla="*/ 17 h 226"/>
                  <a:gd name="T100" fmla="*/ 40 w 234"/>
                  <a:gd name="T101" fmla="*/ 9 h 226"/>
                  <a:gd name="T102" fmla="*/ 60 w 234"/>
                  <a:gd name="T103" fmla="*/ 29 h 226"/>
                  <a:gd name="T104" fmla="*/ 62 w 234"/>
                  <a:gd name="T105" fmla="*/ 32 h 226"/>
                  <a:gd name="T106" fmla="*/ 60 w 234"/>
                  <a:gd name="T107" fmla="*/ 35 h 226"/>
                  <a:gd name="T108" fmla="*/ 39 w 234"/>
                  <a:gd name="T109" fmla="*/ 56 h 226"/>
                  <a:gd name="T110" fmla="*/ 33 w 234"/>
                  <a:gd name="T111" fmla="*/ 56 h 226"/>
                  <a:gd name="T112" fmla="*/ 13 w 234"/>
                  <a:gd name="T113" fmla="*/ 36 h 226"/>
                  <a:gd name="T114" fmla="*/ 21 w 234"/>
                  <a:gd name="T115" fmla="*/ 69 h 226"/>
                  <a:gd name="T116" fmla="*/ 47 w 234"/>
                  <a:gd name="T117" fmla="*/ 80 h 226"/>
                  <a:gd name="T118" fmla="*/ 61 w 234"/>
                  <a:gd name="T119" fmla="*/ 77 h 226"/>
                  <a:gd name="T120" fmla="*/ 63 w 234"/>
                  <a:gd name="T121" fmla="*/ 76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34" h="226">
                    <a:moveTo>
                      <a:pt x="185" y="226"/>
                    </a:moveTo>
                    <a:cubicBezTo>
                      <a:pt x="173" y="226"/>
                      <a:pt x="163" y="222"/>
                      <a:pt x="155" y="214"/>
                    </a:cubicBezTo>
                    <a:cubicBezTo>
                      <a:pt x="143" y="202"/>
                      <a:pt x="139" y="184"/>
                      <a:pt x="145" y="168"/>
                    </a:cubicBezTo>
                    <a:cubicBezTo>
                      <a:pt x="62" y="85"/>
                      <a:pt x="62" y="85"/>
                      <a:pt x="62" y="85"/>
                    </a:cubicBezTo>
                    <a:cubicBezTo>
                      <a:pt x="57" y="87"/>
                      <a:pt x="52" y="88"/>
                      <a:pt x="47" y="88"/>
                    </a:cubicBezTo>
                    <a:cubicBezTo>
                      <a:pt x="35" y="88"/>
                      <a:pt x="24" y="83"/>
                      <a:pt x="16" y="75"/>
                    </a:cubicBezTo>
                    <a:cubicBezTo>
                      <a:pt x="3" y="62"/>
                      <a:pt x="0" y="44"/>
                      <a:pt x="7" y="27"/>
                    </a:cubicBezTo>
                    <a:cubicBezTo>
                      <a:pt x="8" y="26"/>
                      <a:pt x="9" y="25"/>
                      <a:pt x="10" y="25"/>
                    </a:cubicBezTo>
                    <a:cubicBezTo>
                      <a:pt x="12" y="24"/>
                      <a:pt x="13" y="25"/>
                      <a:pt x="14" y="26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52" y="32"/>
                      <a:pt x="52" y="32"/>
                      <a:pt x="52" y="32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29" y="9"/>
                      <a:pt x="29" y="8"/>
                      <a:pt x="29" y="7"/>
                    </a:cubicBezTo>
                    <a:cubicBezTo>
                      <a:pt x="29" y="5"/>
                      <a:pt x="30" y="4"/>
                      <a:pt x="31" y="4"/>
                    </a:cubicBezTo>
                    <a:cubicBezTo>
                      <a:pt x="38" y="1"/>
                      <a:pt x="44" y="0"/>
                      <a:pt x="50" y="0"/>
                    </a:cubicBezTo>
                    <a:cubicBezTo>
                      <a:pt x="61" y="0"/>
                      <a:pt x="71" y="4"/>
                      <a:pt x="79" y="12"/>
                    </a:cubicBezTo>
                    <a:cubicBezTo>
                      <a:pt x="91" y="24"/>
                      <a:pt x="95" y="42"/>
                      <a:pt x="89" y="58"/>
                    </a:cubicBezTo>
                    <a:cubicBezTo>
                      <a:pt x="172" y="141"/>
                      <a:pt x="172" y="141"/>
                      <a:pt x="172" y="141"/>
                    </a:cubicBezTo>
                    <a:cubicBezTo>
                      <a:pt x="177" y="139"/>
                      <a:pt x="182" y="138"/>
                      <a:pt x="187" y="138"/>
                    </a:cubicBezTo>
                    <a:cubicBezTo>
                      <a:pt x="199" y="138"/>
                      <a:pt x="210" y="143"/>
                      <a:pt x="218" y="151"/>
                    </a:cubicBezTo>
                    <a:cubicBezTo>
                      <a:pt x="231" y="163"/>
                      <a:pt x="234" y="181"/>
                      <a:pt x="226" y="199"/>
                    </a:cubicBezTo>
                    <a:cubicBezTo>
                      <a:pt x="226" y="200"/>
                      <a:pt x="225" y="201"/>
                      <a:pt x="223" y="201"/>
                    </a:cubicBezTo>
                    <a:cubicBezTo>
                      <a:pt x="222" y="201"/>
                      <a:pt x="221" y="201"/>
                      <a:pt x="220" y="200"/>
                    </a:cubicBezTo>
                    <a:cubicBezTo>
                      <a:pt x="197" y="178"/>
                      <a:pt x="197" y="178"/>
                      <a:pt x="197" y="178"/>
                    </a:cubicBezTo>
                    <a:cubicBezTo>
                      <a:pt x="182" y="193"/>
                      <a:pt x="182" y="193"/>
                      <a:pt x="182" y="193"/>
                    </a:cubicBezTo>
                    <a:cubicBezTo>
                      <a:pt x="204" y="216"/>
                      <a:pt x="204" y="216"/>
                      <a:pt x="204" y="216"/>
                    </a:cubicBezTo>
                    <a:cubicBezTo>
                      <a:pt x="205" y="217"/>
                      <a:pt x="206" y="218"/>
                      <a:pt x="205" y="220"/>
                    </a:cubicBezTo>
                    <a:cubicBezTo>
                      <a:pt x="205" y="221"/>
                      <a:pt x="204" y="222"/>
                      <a:pt x="203" y="223"/>
                    </a:cubicBezTo>
                    <a:cubicBezTo>
                      <a:pt x="197" y="225"/>
                      <a:pt x="191" y="226"/>
                      <a:pt x="185" y="226"/>
                    </a:cubicBezTo>
                    <a:close/>
                    <a:moveTo>
                      <a:pt x="63" y="76"/>
                    </a:moveTo>
                    <a:cubicBezTo>
                      <a:pt x="64" y="76"/>
                      <a:pt x="65" y="77"/>
                      <a:pt x="66" y="77"/>
                    </a:cubicBezTo>
                    <a:cubicBezTo>
                      <a:pt x="152" y="164"/>
                      <a:pt x="152" y="164"/>
                      <a:pt x="152" y="164"/>
                    </a:cubicBezTo>
                    <a:cubicBezTo>
                      <a:pt x="153" y="165"/>
                      <a:pt x="154" y="167"/>
                      <a:pt x="153" y="168"/>
                    </a:cubicBezTo>
                    <a:cubicBezTo>
                      <a:pt x="147" y="182"/>
                      <a:pt x="150" y="198"/>
                      <a:pt x="161" y="209"/>
                    </a:cubicBezTo>
                    <a:cubicBezTo>
                      <a:pt x="170" y="217"/>
                      <a:pt x="182" y="220"/>
                      <a:pt x="194" y="217"/>
                    </a:cubicBezTo>
                    <a:cubicBezTo>
                      <a:pt x="173" y="196"/>
                      <a:pt x="173" y="196"/>
                      <a:pt x="173" y="196"/>
                    </a:cubicBezTo>
                    <a:cubicBezTo>
                      <a:pt x="172" y="196"/>
                      <a:pt x="172" y="194"/>
                      <a:pt x="172" y="193"/>
                    </a:cubicBezTo>
                    <a:cubicBezTo>
                      <a:pt x="172" y="192"/>
                      <a:pt x="172" y="191"/>
                      <a:pt x="173" y="191"/>
                    </a:cubicBezTo>
                    <a:cubicBezTo>
                      <a:pt x="195" y="169"/>
                      <a:pt x="195" y="169"/>
                      <a:pt x="195" y="169"/>
                    </a:cubicBezTo>
                    <a:cubicBezTo>
                      <a:pt x="195" y="168"/>
                      <a:pt x="196" y="168"/>
                      <a:pt x="197" y="168"/>
                    </a:cubicBezTo>
                    <a:cubicBezTo>
                      <a:pt x="197" y="168"/>
                      <a:pt x="197" y="168"/>
                      <a:pt x="197" y="168"/>
                    </a:cubicBezTo>
                    <a:cubicBezTo>
                      <a:pt x="199" y="168"/>
                      <a:pt x="200" y="168"/>
                      <a:pt x="200" y="169"/>
                    </a:cubicBezTo>
                    <a:cubicBezTo>
                      <a:pt x="221" y="190"/>
                      <a:pt x="221" y="190"/>
                      <a:pt x="221" y="190"/>
                    </a:cubicBezTo>
                    <a:cubicBezTo>
                      <a:pt x="224" y="177"/>
                      <a:pt x="221" y="166"/>
                      <a:pt x="213" y="157"/>
                    </a:cubicBezTo>
                    <a:cubicBezTo>
                      <a:pt x="206" y="150"/>
                      <a:pt x="197" y="146"/>
                      <a:pt x="187" y="146"/>
                    </a:cubicBezTo>
                    <a:cubicBezTo>
                      <a:pt x="182" y="146"/>
                      <a:pt x="177" y="147"/>
                      <a:pt x="172" y="149"/>
                    </a:cubicBezTo>
                    <a:cubicBezTo>
                      <a:pt x="171" y="150"/>
                      <a:pt x="169" y="149"/>
                      <a:pt x="168" y="148"/>
                    </a:cubicBezTo>
                    <a:cubicBezTo>
                      <a:pt x="81" y="62"/>
                      <a:pt x="81" y="62"/>
                      <a:pt x="81" y="62"/>
                    </a:cubicBezTo>
                    <a:cubicBezTo>
                      <a:pt x="80" y="60"/>
                      <a:pt x="80" y="59"/>
                      <a:pt x="81" y="57"/>
                    </a:cubicBezTo>
                    <a:cubicBezTo>
                      <a:pt x="87" y="43"/>
                      <a:pt x="84" y="28"/>
                      <a:pt x="73" y="17"/>
                    </a:cubicBezTo>
                    <a:cubicBezTo>
                      <a:pt x="65" y="9"/>
                      <a:pt x="53" y="6"/>
                      <a:pt x="40" y="9"/>
                    </a:cubicBezTo>
                    <a:cubicBezTo>
                      <a:pt x="60" y="29"/>
                      <a:pt x="60" y="29"/>
                      <a:pt x="60" y="29"/>
                    </a:cubicBezTo>
                    <a:cubicBezTo>
                      <a:pt x="61" y="30"/>
                      <a:pt x="62" y="31"/>
                      <a:pt x="62" y="32"/>
                    </a:cubicBezTo>
                    <a:cubicBezTo>
                      <a:pt x="62" y="33"/>
                      <a:pt x="61" y="34"/>
                      <a:pt x="60" y="35"/>
                    </a:cubicBezTo>
                    <a:cubicBezTo>
                      <a:pt x="39" y="56"/>
                      <a:pt x="39" y="56"/>
                      <a:pt x="39" y="56"/>
                    </a:cubicBezTo>
                    <a:cubicBezTo>
                      <a:pt x="37" y="58"/>
                      <a:pt x="35" y="58"/>
                      <a:pt x="33" y="5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0" y="48"/>
                      <a:pt x="13" y="60"/>
                      <a:pt x="21" y="69"/>
                    </a:cubicBezTo>
                    <a:cubicBezTo>
                      <a:pt x="28" y="76"/>
                      <a:pt x="37" y="80"/>
                      <a:pt x="47" y="80"/>
                    </a:cubicBezTo>
                    <a:cubicBezTo>
                      <a:pt x="52" y="80"/>
                      <a:pt x="57" y="79"/>
                      <a:pt x="61" y="77"/>
                    </a:cubicBezTo>
                    <a:cubicBezTo>
                      <a:pt x="62" y="76"/>
                      <a:pt x="62" y="76"/>
                      <a:pt x="63" y="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265FDCA-6E43-4614-B41C-97804B562349}"/>
              </a:ext>
            </a:extLst>
          </p:cNvPr>
          <p:cNvGrpSpPr/>
          <p:nvPr/>
        </p:nvGrpSpPr>
        <p:grpSpPr>
          <a:xfrm>
            <a:off x="3048110" y="1775852"/>
            <a:ext cx="880038" cy="880036"/>
            <a:chOff x="3048110" y="1775852"/>
            <a:chExt cx="880038" cy="880036"/>
          </a:xfrm>
        </p:grpSpPr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CE0A9FE1-367D-4B1E-99DB-87B493C77B75}"/>
                </a:ext>
              </a:extLst>
            </p:cNvPr>
            <p:cNvGrpSpPr/>
            <p:nvPr/>
          </p:nvGrpSpPr>
          <p:grpSpPr>
            <a:xfrm>
              <a:off x="3048110" y="1775852"/>
              <a:ext cx="880038" cy="880036"/>
              <a:chOff x="6463420" y="1418072"/>
              <a:chExt cx="880038" cy="880036"/>
            </a:xfrm>
          </p:grpSpPr>
          <p:sp>
            <p:nvSpPr>
              <p:cNvPr id="172" name="Oval 171">
                <a:extLst>
                  <a:ext uri="{FF2B5EF4-FFF2-40B4-BE49-F238E27FC236}">
                    <a16:creationId xmlns:a16="http://schemas.microsoft.com/office/drawing/2014/main" id="{B8DFE54E-18CA-4E96-8AD0-E2C09E95B920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6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73" name="TextBox 172">
                <a:extLst>
                  <a:ext uri="{FF2B5EF4-FFF2-40B4-BE49-F238E27FC236}">
                    <a16:creationId xmlns:a16="http://schemas.microsoft.com/office/drawing/2014/main" id="{8BDB06DF-86E5-49E8-B36E-A796E4B4326A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Time</a:t>
                </a:r>
              </a:p>
            </p:txBody>
          </p:sp>
        </p:grpSp>
        <p:sp>
          <p:nvSpPr>
            <p:cNvPr id="215" name="Freeform 180">
              <a:extLst>
                <a:ext uri="{FF2B5EF4-FFF2-40B4-BE49-F238E27FC236}">
                  <a16:creationId xmlns:a16="http://schemas.microsoft.com/office/drawing/2014/main" id="{A7000051-EB16-414F-93AC-9FD481B15F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72173" y="1886585"/>
              <a:ext cx="231913" cy="357649"/>
            </a:xfrm>
            <a:custGeom>
              <a:avLst/>
              <a:gdLst>
                <a:gd name="T0" fmla="*/ 22 w 140"/>
                <a:gd name="T1" fmla="*/ 44 h 214"/>
                <a:gd name="T2" fmla="*/ 27 w 140"/>
                <a:gd name="T3" fmla="*/ 42 h 214"/>
                <a:gd name="T4" fmla="*/ 36 w 140"/>
                <a:gd name="T5" fmla="*/ 23 h 214"/>
                <a:gd name="T6" fmla="*/ 60 w 140"/>
                <a:gd name="T7" fmla="*/ 14 h 214"/>
                <a:gd name="T8" fmla="*/ 71 w 140"/>
                <a:gd name="T9" fmla="*/ 19 h 214"/>
                <a:gd name="T10" fmla="*/ 80 w 140"/>
                <a:gd name="T11" fmla="*/ 43 h 214"/>
                <a:gd name="T12" fmla="*/ 71 w 140"/>
                <a:gd name="T13" fmla="*/ 63 h 214"/>
                <a:gd name="T14" fmla="*/ 72 w 140"/>
                <a:gd name="T15" fmla="*/ 68 h 214"/>
                <a:gd name="T16" fmla="*/ 78 w 140"/>
                <a:gd name="T17" fmla="*/ 66 h 214"/>
                <a:gd name="T18" fmla="*/ 87 w 140"/>
                <a:gd name="T19" fmla="*/ 46 h 214"/>
                <a:gd name="T20" fmla="*/ 74 w 140"/>
                <a:gd name="T21" fmla="*/ 11 h 214"/>
                <a:gd name="T22" fmla="*/ 64 w 140"/>
                <a:gd name="T23" fmla="*/ 7 h 214"/>
                <a:gd name="T24" fmla="*/ 29 w 140"/>
                <a:gd name="T25" fmla="*/ 19 h 214"/>
                <a:gd name="T26" fmla="*/ 20 w 140"/>
                <a:gd name="T27" fmla="*/ 39 h 214"/>
                <a:gd name="T28" fmla="*/ 22 w 140"/>
                <a:gd name="T29" fmla="*/ 44 h 214"/>
                <a:gd name="T30" fmla="*/ 70 w 140"/>
                <a:gd name="T31" fmla="*/ 75 h 214"/>
                <a:gd name="T32" fmla="*/ 0 w 140"/>
                <a:gd name="T33" fmla="*/ 145 h 214"/>
                <a:gd name="T34" fmla="*/ 70 w 140"/>
                <a:gd name="T35" fmla="*/ 214 h 214"/>
                <a:gd name="T36" fmla="*/ 140 w 140"/>
                <a:gd name="T37" fmla="*/ 145 h 214"/>
                <a:gd name="T38" fmla="*/ 70 w 140"/>
                <a:gd name="T39" fmla="*/ 75 h 214"/>
                <a:gd name="T40" fmla="*/ 70 w 140"/>
                <a:gd name="T41" fmla="*/ 206 h 214"/>
                <a:gd name="T42" fmla="*/ 8 w 140"/>
                <a:gd name="T43" fmla="*/ 145 h 214"/>
                <a:gd name="T44" fmla="*/ 70 w 140"/>
                <a:gd name="T45" fmla="*/ 83 h 214"/>
                <a:gd name="T46" fmla="*/ 132 w 140"/>
                <a:gd name="T47" fmla="*/ 145 h 214"/>
                <a:gd name="T48" fmla="*/ 70 w 140"/>
                <a:gd name="T49" fmla="*/ 206 h 214"/>
                <a:gd name="T50" fmla="*/ 70 w 140"/>
                <a:gd name="T51" fmla="*/ 127 h 214"/>
                <a:gd name="T52" fmla="*/ 66 w 140"/>
                <a:gd name="T53" fmla="*/ 131 h 214"/>
                <a:gd name="T54" fmla="*/ 66 w 140"/>
                <a:gd name="T55" fmla="*/ 159 h 214"/>
                <a:gd name="T56" fmla="*/ 70 w 140"/>
                <a:gd name="T57" fmla="*/ 163 h 214"/>
                <a:gd name="T58" fmla="*/ 74 w 140"/>
                <a:gd name="T59" fmla="*/ 159 h 214"/>
                <a:gd name="T60" fmla="*/ 74 w 140"/>
                <a:gd name="T61" fmla="*/ 131 h 214"/>
                <a:gd name="T62" fmla="*/ 70 w 140"/>
                <a:gd name="T63" fmla="*/ 127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0" h="214">
                  <a:moveTo>
                    <a:pt x="22" y="44"/>
                  </a:moveTo>
                  <a:cubicBezTo>
                    <a:pt x="24" y="45"/>
                    <a:pt x="26" y="44"/>
                    <a:pt x="27" y="42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41" y="13"/>
                    <a:pt x="51" y="9"/>
                    <a:pt x="60" y="14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80" y="23"/>
                    <a:pt x="84" y="34"/>
                    <a:pt x="80" y="43"/>
                  </a:cubicBezTo>
                  <a:cubicBezTo>
                    <a:pt x="71" y="63"/>
                    <a:pt x="71" y="63"/>
                    <a:pt x="71" y="63"/>
                  </a:cubicBezTo>
                  <a:cubicBezTo>
                    <a:pt x="70" y="65"/>
                    <a:pt x="70" y="67"/>
                    <a:pt x="72" y="68"/>
                  </a:cubicBezTo>
                  <a:cubicBezTo>
                    <a:pt x="74" y="69"/>
                    <a:pt x="77" y="68"/>
                    <a:pt x="78" y="66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93" y="33"/>
                    <a:pt x="88" y="18"/>
                    <a:pt x="74" y="11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50" y="0"/>
                    <a:pt x="35" y="6"/>
                    <a:pt x="29" y="19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19" y="41"/>
                    <a:pt x="20" y="43"/>
                    <a:pt x="22" y="44"/>
                  </a:cubicBezTo>
                  <a:close/>
                  <a:moveTo>
                    <a:pt x="70" y="75"/>
                  </a:moveTo>
                  <a:cubicBezTo>
                    <a:pt x="31" y="75"/>
                    <a:pt x="0" y="106"/>
                    <a:pt x="0" y="145"/>
                  </a:cubicBezTo>
                  <a:cubicBezTo>
                    <a:pt x="0" y="183"/>
                    <a:pt x="31" y="214"/>
                    <a:pt x="70" y="214"/>
                  </a:cubicBezTo>
                  <a:cubicBezTo>
                    <a:pt x="108" y="214"/>
                    <a:pt x="140" y="183"/>
                    <a:pt x="140" y="145"/>
                  </a:cubicBezTo>
                  <a:cubicBezTo>
                    <a:pt x="140" y="106"/>
                    <a:pt x="108" y="75"/>
                    <a:pt x="70" y="75"/>
                  </a:cubicBezTo>
                  <a:close/>
                  <a:moveTo>
                    <a:pt x="70" y="206"/>
                  </a:moveTo>
                  <a:cubicBezTo>
                    <a:pt x="36" y="206"/>
                    <a:pt x="8" y="179"/>
                    <a:pt x="8" y="145"/>
                  </a:cubicBezTo>
                  <a:cubicBezTo>
                    <a:pt x="8" y="110"/>
                    <a:pt x="36" y="83"/>
                    <a:pt x="70" y="83"/>
                  </a:cubicBezTo>
                  <a:cubicBezTo>
                    <a:pt x="104" y="83"/>
                    <a:pt x="132" y="110"/>
                    <a:pt x="132" y="145"/>
                  </a:cubicBezTo>
                  <a:cubicBezTo>
                    <a:pt x="132" y="179"/>
                    <a:pt x="104" y="206"/>
                    <a:pt x="70" y="206"/>
                  </a:cubicBezTo>
                  <a:close/>
                  <a:moveTo>
                    <a:pt x="70" y="127"/>
                  </a:moveTo>
                  <a:cubicBezTo>
                    <a:pt x="68" y="127"/>
                    <a:pt x="66" y="128"/>
                    <a:pt x="66" y="131"/>
                  </a:cubicBezTo>
                  <a:cubicBezTo>
                    <a:pt x="66" y="159"/>
                    <a:pt x="66" y="159"/>
                    <a:pt x="66" y="159"/>
                  </a:cubicBezTo>
                  <a:cubicBezTo>
                    <a:pt x="66" y="161"/>
                    <a:pt x="68" y="163"/>
                    <a:pt x="70" y="163"/>
                  </a:cubicBezTo>
                  <a:cubicBezTo>
                    <a:pt x="72" y="163"/>
                    <a:pt x="74" y="161"/>
                    <a:pt x="74" y="159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4" y="128"/>
                    <a:pt x="72" y="127"/>
                    <a:pt x="70" y="1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8" name="Freeform 140">
            <a:extLst>
              <a:ext uri="{FF2B5EF4-FFF2-40B4-BE49-F238E27FC236}">
                <a16:creationId xmlns:a16="http://schemas.microsoft.com/office/drawing/2014/main" id="{005F02B6-B167-4B84-8771-DC060BC8B2BB}"/>
              </a:ext>
            </a:extLst>
          </p:cNvPr>
          <p:cNvSpPr>
            <a:spLocks noEditPoints="1"/>
          </p:cNvSpPr>
          <p:nvPr/>
        </p:nvSpPr>
        <p:spPr bwMode="auto">
          <a:xfrm>
            <a:off x="5664663" y="5102675"/>
            <a:ext cx="331458" cy="292464"/>
          </a:xfrm>
          <a:custGeom>
            <a:avLst/>
            <a:gdLst>
              <a:gd name="T0" fmla="*/ 148 w 200"/>
              <a:gd name="T1" fmla="*/ 8 h 176"/>
              <a:gd name="T2" fmla="*/ 140 w 200"/>
              <a:gd name="T3" fmla="*/ 4 h 176"/>
              <a:gd name="T4" fmla="*/ 60 w 200"/>
              <a:gd name="T5" fmla="*/ 4 h 176"/>
              <a:gd name="T6" fmla="*/ 52 w 200"/>
              <a:gd name="T7" fmla="*/ 8 h 176"/>
              <a:gd name="T8" fmla="*/ 12 w 200"/>
              <a:gd name="T9" fmla="*/ 20 h 176"/>
              <a:gd name="T10" fmla="*/ 12 w 200"/>
              <a:gd name="T11" fmla="*/ 176 h 176"/>
              <a:gd name="T12" fmla="*/ 200 w 200"/>
              <a:gd name="T13" fmla="*/ 32 h 176"/>
              <a:gd name="T14" fmla="*/ 176 w 200"/>
              <a:gd name="T15" fmla="*/ 16 h 176"/>
              <a:gd name="T16" fmla="*/ 148 w 200"/>
              <a:gd name="T17" fmla="*/ 16 h 176"/>
              <a:gd name="T18" fmla="*/ 140 w 200"/>
              <a:gd name="T19" fmla="*/ 20 h 176"/>
              <a:gd name="T20" fmla="*/ 28 w 200"/>
              <a:gd name="T21" fmla="*/ 16 h 176"/>
              <a:gd name="T22" fmla="*/ 24 w 200"/>
              <a:gd name="T23" fmla="*/ 20 h 176"/>
              <a:gd name="T24" fmla="*/ 188 w 200"/>
              <a:gd name="T25" fmla="*/ 168 h 176"/>
              <a:gd name="T26" fmla="*/ 8 w 200"/>
              <a:gd name="T27" fmla="*/ 32 h 176"/>
              <a:gd name="T28" fmla="*/ 52 w 200"/>
              <a:gd name="T29" fmla="*/ 40 h 176"/>
              <a:gd name="T30" fmla="*/ 60 w 200"/>
              <a:gd name="T31" fmla="*/ 28 h 176"/>
              <a:gd name="T32" fmla="*/ 144 w 200"/>
              <a:gd name="T33" fmla="*/ 44 h 176"/>
              <a:gd name="T34" fmla="*/ 188 w 200"/>
              <a:gd name="T35" fmla="*/ 28 h 176"/>
              <a:gd name="T36" fmla="*/ 47 w 200"/>
              <a:gd name="T37" fmla="*/ 67 h 176"/>
              <a:gd name="T38" fmla="*/ 47 w 200"/>
              <a:gd name="T39" fmla="*/ 78 h 176"/>
              <a:gd name="T40" fmla="*/ 52 w 200"/>
              <a:gd name="T41" fmla="*/ 72 h 176"/>
              <a:gd name="T42" fmla="*/ 78 w 200"/>
              <a:gd name="T43" fmla="*/ 67 h 176"/>
              <a:gd name="T44" fmla="*/ 86 w 200"/>
              <a:gd name="T45" fmla="*/ 79 h 176"/>
              <a:gd name="T46" fmla="*/ 83 w 200"/>
              <a:gd name="T47" fmla="*/ 67 h 176"/>
              <a:gd name="T48" fmla="*/ 114 w 200"/>
              <a:gd name="T49" fmla="*/ 73 h 176"/>
              <a:gd name="T50" fmla="*/ 124 w 200"/>
              <a:gd name="T51" fmla="*/ 78 h 176"/>
              <a:gd name="T52" fmla="*/ 155 w 200"/>
              <a:gd name="T53" fmla="*/ 67 h 176"/>
              <a:gd name="T54" fmla="*/ 155 w 200"/>
              <a:gd name="T55" fmla="*/ 78 h 176"/>
              <a:gd name="T56" fmla="*/ 160 w 200"/>
              <a:gd name="T57" fmla="*/ 72 h 176"/>
              <a:gd name="T58" fmla="*/ 42 w 200"/>
              <a:gd name="T59" fmla="*/ 99 h 176"/>
              <a:gd name="T60" fmla="*/ 50 w 200"/>
              <a:gd name="T61" fmla="*/ 111 h 176"/>
              <a:gd name="T62" fmla="*/ 47 w 200"/>
              <a:gd name="T63" fmla="*/ 99 h 176"/>
              <a:gd name="T64" fmla="*/ 78 w 200"/>
              <a:gd name="T65" fmla="*/ 105 h 176"/>
              <a:gd name="T66" fmla="*/ 88 w 200"/>
              <a:gd name="T67" fmla="*/ 110 h 176"/>
              <a:gd name="T68" fmla="*/ 119 w 200"/>
              <a:gd name="T69" fmla="*/ 99 h 176"/>
              <a:gd name="T70" fmla="*/ 119 w 200"/>
              <a:gd name="T71" fmla="*/ 110 h 176"/>
              <a:gd name="T72" fmla="*/ 124 w 200"/>
              <a:gd name="T73" fmla="*/ 104 h 176"/>
              <a:gd name="T74" fmla="*/ 150 w 200"/>
              <a:gd name="T75" fmla="*/ 99 h 176"/>
              <a:gd name="T76" fmla="*/ 158 w 200"/>
              <a:gd name="T77" fmla="*/ 111 h 176"/>
              <a:gd name="T78" fmla="*/ 155 w 200"/>
              <a:gd name="T79" fmla="*/ 99 h 176"/>
              <a:gd name="T80" fmla="*/ 42 w 200"/>
              <a:gd name="T81" fmla="*/ 137 h 176"/>
              <a:gd name="T82" fmla="*/ 52 w 200"/>
              <a:gd name="T83" fmla="*/ 142 h 176"/>
              <a:gd name="T84" fmla="*/ 83 w 200"/>
              <a:gd name="T85" fmla="*/ 131 h 176"/>
              <a:gd name="T86" fmla="*/ 83 w 200"/>
              <a:gd name="T87" fmla="*/ 142 h 176"/>
              <a:gd name="T88" fmla="*/ 88 w 200"/>
              <a:gd name="T89" fmla="*/ 136 h 176"/>
              <a:gd name="T90" fmla="*/ 114 w 200"/>
              <a:gd name="T91" fmla="*/ 131 h 176"/>
              <a:gd name="T92" fmla="*/ 122 w 200"/>
              <a:gd name="T93" fmla="*/ 143 h 176"/>
              <a:gd name="T94" fmla="*/ 119 w 200"/>
              <a:gd name="T95" fmla="*/ 131 h 176"/>
              <a:gd name="T96" fmla="*/ 150 w 200"/>
              <a:gd name="T97" fmla="*/ 137 h 176"/>
              <a:gd name="T98" fmla="*/ 160 w 200"/>
              <a:gd name="T99" fmla="*/ 14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00" h="176">
                <a:moveTo>
                  <a:pt x="188" y="20"/>
                </a:moveTo>
                <a:cubicBezTo>
                  <a:pt x="188" y="13"/>
                  <a:pt x="183" y="8"/>
                  <a:pt x="176" y="8"/>
                </a:cubicBezTo>
                <a:cubicBezTo>
                  <a:pt x="148" y="8"/>
                  <a:pt x="148" y="8"/>
                  <a:pt x="148" y="8"/>
                </a:cubicBezTo>
                <a:cubicBezTo>
                  <a:pt x="148" y="4"/>
                  <a:pt x="148" y="4"/>
                  <a:pt x="148" y="4"/>
                </a:cubicBezTo>
                <a:cubicBezTo>
                  <a:pt x="148" y="2"/>
                  <a:pt x="146" y="0"/>
                  <a:pt x="144" y="0"/>
                </a:cubicBezTo>
                <a:cubicBezTo>
                  <a:pt x="142" y="0"/>
                  <a:pt x="140" y="2"/>
                  <a:pt x="140" y="4"/>
                </a:cubicBezTo>
                <a:cubicBezTo>
                  <a:pt x="140" y="8"/>
                  <a:pt x="140" y="8"/>
                  <a:pt x="140" y="8"/>
                </a:cubicBezTo>
                <a:cubicBezTo>
                  <a:pt x="60" y="8"/>
                  <a:pt x="60" y="8"/>
                  <a:pt x="60" y="8"/>
                </a:cubicBezTo>
                <a:cubicBezTo>
                  <a:pt x="60" y="4"/>
                  <a:pt x="60" y="4"/>
                  <a:pt x="60" y="4"/>
                </a:cubicBezTo>
                <a:cubicBezTo>
                  <a:pt x="60" y="2"/>
                  <a:pt x="58" y="0"/>
                  <a:pt x="56" y="0"/>
                </a:cubicBezTo>
                <a:cubicBezTo>
                  <a:pt x="54" y="0"/>
                  <a:pt x="52" y="2"/>
                  <a:pt x="52" y="4"/>
                </a:cubicBezTo>
                <a:cubicBezTo>
                  <a:pt x="52" y="8"/>
                  <a:pt x="52" y="8"/>
                  <a:pt x="52" y="8"/>
                </a:cubicBezTo>
                <a:cubicBezTo>
                  <a:pt x="28" y="8"/>
                  <a:pt x="28" y="8"/>
                  <a:pt x="28" y="8"/>
                </a:cubicBezTo>
                <a:cubicBezTo>
                  <a:pt x="21" y="8"/>
                  <a:pt x="16" y="13"/>
                  <a:pt x="16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5" y="20"/>
                  <a:pt x="0" y="25"/>
                  <a:pt x="0" y="32"/>
                </a:cubicBezTo>
                <a:cubicBezTo>
                  <a:pt x="0" y="164"/>
                  <a:pt x="0" y="164"/>
                  <a:pt x="0" y="164"/>
                </a:cubicBezTo>
                <a:cubicBezTo>
                  <a:pt x="0" y="171"/>
                  <a:pt x="5" y="176"/>
                  <a:pt x="12" y="176"/>
                </a:cubicBezTo>
                <a:cubicBezTo>
                  <a:pt x="188" y="176"/>
                  <a:pt x="188" y="176"/>
                  <a:pt x="188" y="176"/>
                </a:cubicBezTo>
                <a:cubicBezTo>
                  <a:pt x="195" y="176"/>
                  <a:pt x="200" y="171"/>
                  <a:pt x="200" y="164"/>
                </a:cubicBezTo>
                <a:cubicBezTo>
                  <a:pt x="200" y="32"/>
                  <a:pt x="200" y="32"/>
                  <a:pt x="200" y="32"/>
                </a:cubicBezTo>
                <a:cubicBezTo>
                  <a:pt x="200" y="25"/>
                  <a:pt x="195" y="20"/>
                  <a:pt x="188" y="20"/>
                </a:cubicBezTo>
                <a:close/>
                <a:moveTo>
                  <a:pt x="148" y="16"/>
                </a:moveTo>
                <a:cubicBezTo>
                  <a:pt x="176" y="16"/>
                  <a:pt x="176" y="16"/>
                  <a:pt x="176" y="16"/>
                </a:cubicBezTo>
                <a:cubicBezTo>
                  <a:pt x="178" y="16"/>
                  <a:pt x="180" y="18"/>
                  <a:pt x="180" y="20"/>
                </a:cubicBezTo>
                <a:cubicBezTo>
                  <a:pt x="148" y="20"/>
                  <a:pt x="148" y="20"/>
                  <a:pt x="148" y="20"/>
                </a:cubicBezTo>
                <a:lnTo>
                  <a:pt x="148" y="16"/>
                </a:lnTo>
                <a:close/>
                <a:moveTo>
                  <a:pt x="60" y="16"/>
                </a:moveTo>
                <a:cubicBezTo>
                  <a:pt x="140" y="16"/>
                  <a:pt x="140" y="16"/>
                  <a:pt x="140" y="16"/>
                </a:cubicBezTo>
                <a:cubicBezTo>
                  <a:pt x="140" y="20"/>
                  <a:pt x="140" y="20"/>
                  <a:pt x="140" y="20"/>
                </a:cubicBezTo>
                <a:cubicBezTo>
                  <a:pt x="60" y="20"/>
                  <a:pt x="60" y="20"/>
                  <a:pt x="60" y="20"/>
                </a:cubicBezTo>
                <a:lnTo>
                  <a:pt x="60" y="16"/>
                </a:lnTo>
                <a:close/>
                <a:moveTo>
                  <a:pt x="28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0"/>
                  <a:pt x="52" y="20"/>
                  <a:pt x="52" y="20"/>
                </a:cubicBezTo>
                <a:cubicBezTo>
                  <a:pt x="24" y="20"/>
                  <a:pt x="24" y="20"/>
                  <a:pt x="24" y="20"/>
                </a:cubicBezTo>
                <a:cubicBezTo>
                  <a:pt x="24" y="18"/>
                  <a:pt x="26" y="16"/>
                  <a:pt x="28" y="16"/>
                </a:cubicBezTo>
                <a:close/>
                <a:moveTo>
                  <a:pt x="192" y="164"/>
                </a:moveTo>
                <a:cubicBezTo>
                  <a:pt x="192" y="166"/>
                  <a:pt x="190" y="168"/>
                  <a:pt x="188" y="168"/>
                </a:cubicBezTo>
                <a:cubicBezTo>
                  <a:pt x="12" y="168"/>
                  <a:pt x="12" y="168"/>
                  <a:pt x="12" y="168"/>
                </a:cubicBezTo>
                <a:cubicBezTo>
                  <a:pt x="10" y="168"/>
                  <a:pt x="8" y="166"/>
                  <a:pt x="8" y="164"/>
                </a:cubicBezTo>
                <a:cubicBezTo>
                  <a:pt x="8" y="32"/>
                  <a:pt x="8" y="32"/>
                  <a:pt x="8" y="32"/>
                </a:cubicBezTo>
                <a:cubicBezTo>
                  <a:pt x="8" y="30"/>
                  <a:pt x="10" y="28"/>
                  <a:pt x="12" y="28"/>
                </a:cubicBezTo>
                <a:cubicBezTo>
                  <a:pt x="52" y="28"/>
                  <a:pt x="52" y="28"/>
                  <a:pt x="52" y="28"/>
                </a:cubicBezTo>
                <a:cubicBezTo>
                  <a:pt x="52" y="40"/>
                  <a:pt x="52" y="40"/>
                  <a:pt x="52" y="40"/>
                </a:cubicBezTo>
                <a:cubicBezTo>
                  <a:pt x="52" y="42"/>
                  <a:pt x="54" y="44"/>
                  <a:pt x="56" y="44"/>
                </a:cubicBezTo>
                <a:cubicBezTo>
                  <a:pt x="58" y="44"/>
                  <a:pt x="60" y="42"/>
                  <a:pt x="60" y="40"/>
                </a:cubicBezTo>
                <a:cubicBezTo>
                  <a:pt x="60" y="28"/>
                  <a:pt x="60" y="28"/>
                  <a:pt x="60" y="28"/>
                </a:cubicBezTo>
                <a:cubicBezTo>
                  <a:pt x="140" y="28"/>
                  <a:pt x="140" y="28"/>
                  <a:pt x="140" y="28"/>
                </a:cubicBezTo>
                <a:cubicBezTo>
                  <a:pt x="140" y="40"/>
                  <a:pt x="140" y="40"/>
                  <a:pt x="140" y="40"/>
                </a:cubicBezTo>
                <a:cubicBezTo>
                  <a:pt x="140" y="42"/>
                  <a:pt x="142" y="44"/>
                  <a:pt x="144" y="44"/>
                </a:cubicBezTo>
                <a:cubicBezTo>
                  <a:pt x="146" y="44"/>
                  <a:pt x="148" y="42"/>
                  <a:pt x="148" y="40"/>
                </a:cubicBezTo>
                <a:cubicBezTo>
                  <a:pt x="148" y="28"/>
                  <a:pt x="148" y="28"/>
                  <a:pt x="148" y="28"/>
                </a:cubicBezTo>
                <a:cubicBezTo>
                  <a:pt x="188" y="28"/>
                  <a:pt x="188" y="28"/>
                  <a:pt x="188" y="28"/>
                </a:cubicBezTo>
                <a:cubicBezTo>
                  <a:pt x="190" y="28"/>
                  <a:pt x="192" y="30"/>
                  <a:pt x="192" y="32"/>
                </a:cubicBezTo>
                <a:lnTo>
                  <a:pt x="192" y="164"/>
                </a:lnTo>
                <a:close/>
                <a:moveTo>
                  <a:pt x="47" y="67"/>
                </a:moveTo>
                <a:cubicBezTo>
                  <a:pt x="46" y="66"/>
                  <a:pt x="43" y="66"/>
                  <a:pt x="42" y="67"/>
                </a:cubicBezTo>
                <a:cubicBezTo>
                  <a:pt x="40" y="69"/>
                  <a:pt x="40" y="71"/>
                  <a:pt x="42" y="73"/>
                </a:cubicBezTo>
                <a:cubicBezTo>
                  <a:pt x="47" y="78"/>
                  <a:pt x="47" y="78"/>
                  <a:pt x="47" y="78"/>
                </a:cubicBezTo>
                <a:cubicBezTo>
                  <a:pt x="47" y="79"/>
                  <a:pt x="48" y="79"/>
                  <a:pt x="50" y="79"/>
                </a:cubicBezTo>
                <a:cubicBezTo>
                  <a:pt x="51" y="79"/>
                  <a:pt x="52" y="79"/>
                  <a:pt x="52" y="78"/>
                </a:cubicBezTo>
                <a:cubicBezTo>
                  <a:pt x="54" y="76"/>
                  <a:pt x="54" y="74"/>
                  <a:pt x="52" y="72"/>
                </a:cubicBezTo>
                <a:lnTo>
                  <a:pt x="47" y="67"/>
                </a:lnTo>
                <a:close/>
                <a:moveTo>
                  <a:pt x="83" y="67"/>
                </a:moveTo>
                <a:cubicBezTo>
                  <a:pt x="82" y="66"/>
                  <a:pt x="79" y="66"/>
                  <a:pt x="78" y="67"/>
                </a:cubicBezTo>
                <a:cubicBezTo>
                  <a:pt x="76" y="69"/>
                  <a:pt x="76" y="71"/>
                  <a:pt x="78" y="73"/>
                </a:cubicBezTo>
                <a:cubicBezTo>
                  <a:pt x="83" y="78"/>
                  <a:pt x="83" y="78"/>
                  <a:pt x="83" y="78"/>
                </a:cubicBezTo>
                <a:cubicBezTo>
                  <a:pt x="83" y="79"/>
                  <a:pt x="84" y="79"/>
                  <a:pt x="86" y="79"/>
                </a:cubicBezTo>
                <a:cubicBezTo>
                  <a:pt x="87" y="79"/>
                  <a:pt x="88" y="79"/>
                  <a:pt x="88" y="78"/>
                </a:cubicBezTo>
                <a:cubicBezTo>
                  <a:pt x="90" y="76"/>
                  <a:pt x="90" y="74"/>
                  <a:pt x="88" y="72"/>
                </a:cubicBezTo>
                <a:lnTo>
                  <a:pt x="83" y="67"/>
                </a:lnTo>
                <a:close/>
                <a:moveTo>
                  <a:pt x="119" y="67"/>
                </a:moveTo>
                <a:cubicBezTo>
                  <a:pt x="118" y="66"/>
                  <a:pt x="115" y="66"/>
                  <a:pt x="114" y="67"/>
                </a:cubicBezTo>
                <a:cubicBezTo>
                  <a:pt x="112" y="69"/>
                  <a:pt x="112" y="71"/>
                  <a:pt x="114" y="73"/>
                </a:cubicBezTo>
                <a:cubicBezTo>
                  <a:pt x="119" y="78"/>
                  <a:pt x="119" y="78"/>
                  <a:pt x="119" y="78"/>
                </a:cubicBezTo>
                <a:cubicBezTo>
                  <a:pt x="119" y="79"/>
                  <a:pt x="120" y="79"/>
                  <a:pt x="122" y="79"/>
                </a:cubicBezTo>
                <a:cubicBezTo>
                  <a:pt x="123" y="79"/>
                  <a:pt x="124" y="79"/>
                  <a:pt x="124" y="78"/>
                </a:cubicBezTo>
                <a:cubicBezTo>
                  <a:pt x="126" y="76"/>
                  <a:pt x="126" y="74"/>
                  <a:pt x="124" y="72"/>
                </a:cubicBezTo>
                <a:lnTo>
                  <a:pt x="119" y="67"/>
                </a:lnTo>
                <a:close/>
                <a:moveTo>
                  <a:pt x="155" y="67"/>
                </a:moveTo>
                <a:cubicBezTo>
                  <a:pt x="154" y="66"/>
                  <a:pt x="151" y="66"/>
                  <a:pt x="150" y="67"/>
                </a:cubicBezTo>
                <a:cubicBezTo>
                  <a:pt x="148" y="69"/>
                  <a:pt x="148" y="71"/>
                  <a:pt x="150" y="73"/>
                </a:cubicBezTo>
                <a:cubicBezTo>
                  <a:pt x="155" y="78"/>
                  <a:pt x="155" y="78"/>
                  <a:pt x="155" y="78"/>
                </a:cubicBezTo>
                <a:cubicBezTo>
                  <a:pt x="155" y="79"/>
                  <a:pt x="156" y="79"/>
                  <a:pt x="158" y="79"/>
                </a:cubicBezTo>
                <a:cubicBezTo>
                  <a:pt x="159" y="79"/>
                  <a:pt x="160" y="79"/>
                  <a:pt x="160" y="78"/>
                </a:cubicBezTo>
                <a:cubicBezTo>
                  <a:pt x="162" y="76"/>
                  <a:pt x="162" y="74"/>
                  <a:pt x="160" y="72"/>
                </a:cubicBezTo>
                <a:lnTo>
                  <a:pt x="155" y="67"/>
                </a:lnTo>
                <a:close/>
                <a:moveTo>
                  <a:pt x="47" y="99"/>
                </a:moveTo>
                <a:cubicBezTo>
                  <a:pt x="46" y="98"/>
                  <a:pt x="43" y="98"/>
                  <a:pt x="42" y="99"/>
                </a:cubicBezTo>
                <a:cubicBezTo>
                  <a:pt x="40" y="101"/>
                  <a:pt x="40" y="103"/>
                  <a:pt x="42" y="105"/>
                </a:cubicBezTo>
                <a:cubicBezTo>
                  <a:pt x="47" y="110"/>
                  <a:pt x="47" y="110"/>
                  <a:pt x="47" y="110"/>
                </a:cubicBezTo>
                <a:cubicBezTo>
                  <a:pt x="47" y="111"/>
                  <a:pt x="48" y="111"/>
                  <a:pt x="50" y="111"/>
                </a:cubicBezTo>
                <a:cubicBezTo>
                  <a:pt x="51" y="111"/>
                  <a:pt x="52" y="111"/>
                  <a:pt x="52" y="110"/>
                </a:cubicBezTo>
                <a:cubicBezTo>
                  <a:pt x="54" y="108"/>
                  <a:pt x="54" y="106"/>
                  <a:pt x="52" y="104"/>
                </a:cubicBezTo>
                <a:lnTo>
                  <a:pt x="47" y="99"/>
                </a:lnTo>
                <a:close/>
                <a:moveTo>
                  <a:pt x="83" y="99"/>
                </a:moveTo>
                <a:cubicBezTo>
                  <a:pt x="82" y="98"/>
                  <a:pt x="79" y="98"/>
                  <a:pt x="78" y="99"/>
                </a:cubicBezTo>
                <a:cubicBezTo>
                  <a:pt x="76" y="101"/>
                  <a:pt x="76" y="103"/>
                  <a:pt x="78" y="105"/>
                </a:cubicBezTo>
                <a:cubicBezTo>
                  <a:pt x="83" y="110"/>
                  <a:pt x="83" y="110"/>
                  <a:pt x="83" y="110"/>
                </a:cubicBezTo>
                <a:cubicBezTo>
                  <a:pt x="83" y="111"/>
                  <a:pt x="84" y="111"/>
                  <a:pt x="86" y="111"/>
                </a:cubicBezTo>
                <a:cubicBezTo>
                  <a:pt x="87" y="111"/>
                  <a:pt x="88" y="111"/>
                  <a:pt x="88" y="110"/>
                </a:cubicBezTo>
                <a:cubicBezTo>
                  <a:pt x="90" y="108"/>
                  <a:pt x="90" y="106"/>
                  <a:pt x="88" y="104"/>
                </a:cubicBezTo>
                <a:lnTo>
                  <a:pt x="83" y="99"/>
                </a:lnTo>
                <a:close/>
                <a:moveTo>
                  <a:pt x="119" y="99"/>
                </a:moveTo>
                <a:cubicBezTo>
                  <a:pt x="118" y="98"/>
                  <a:pt x="115" y="98"/>
                  <a:pt x="114" y="99"/>
                </a:cubicBezTo>
                <a:cubicBezTo>
                  <a:pt x="112" y="101"/>
                  <a:pt x="112" y="103"/>
                  <a:pt x="114" y="105"/>
                </a:cubicBezTo>
                <a:cubicBezTo>
                  <a:pt x="119" y="110"/>
                  <a:pt x="119" y="110"/>
                  <a:pt x="119" y="110"/>
                </a:cubicBezTo>
                <a:cubicBezTo>
                  <a:pt x="119" y="111"/>
                  <a:pt x="120" y="111"/>
                  <a:pt x="122" y="111"/>
                </a:cubicBezTo>
                <a:cubicBezTo>
                  <a:pt x="123" y="111"/>
                  <a:pt x="124" y="111"/>
                  <a:pt x="124" y="110"/>
                </a:cubicBezTo>
                <a:cubicBezTo>
                  <a:pt x="126" y="108"/>
                  <a:pt x="126" y="106"/>
                  <a:pt x="124" y="104"/>
                </a:cubicBezTo>
                <a:lnTo>
                  <a:pt x="119" y="99"/>
                </a:lnTo>
                <a:close/>
                <a:moveTo>
                  <a:pt x="155" y="99"/>
                </a:moveTo>
                <a:cubicBezTo>
                  <a:pt x="154" y="98"/>
                  <a:pt x="151" y="98"/>
                  <a:pt x="150" y="99"/>
                </a:cubicBezTo>
                <a:cubicBezTo>
                  <a:pt x="148" y="101"/>
                  <a:pt x="148" y="103"/>
                  <a:pt x="150" y="105"/>
                </a:cubicBezTo>
                <a:cubicBezTo>
                  <a:pt x="155" y="110"/>
                  <a:pt x="155" y="110"/>
                  <a:pt x="155" y="110"/>
                </a:cubicBezTo>
                <a:cubicBezTo>
                  <a:pt x="155" y="111"/>
                  <a:pt x="156" y="111"/>
                  <a:pt x="158" y="111"/>
                </a:cubicBezTo>
                <a:cubicBezTo>
                  <a:pt x="159" y="111"/>
                  <a:pt x="160" y="111"/>
                  <a:pt x="160" y="110"/>
                </a:cubicBezTo>
                <a:cubicBezTo>
                  <a:pt x="162" y="108"/>
                  <a:pt x="162" y="106"/>
                  <a:pt x="160" y="104"/>
                </a:cubicBezTo>
                <a:lnTo>
                  <a:pt x="155" y="99"/>
                </a:lnTo>
                <a:close/>
                <a:moveTo>
                  <a:pt x="47" y="131"/>
                </a:moveTo>
                <a:cubicBezTo>
                  <a:pt x="46" y="130"/>
                  <a:pt x="43" y="130"/>
                  <a:pt x="42" y="131"/>
                </a:cubicBezTo>
                <a:cubicBezTo>
                  <a:pt x="40" y="133"/>
                  <a:pt x="40" y="135"/>
                  <a:pt x="42" y="137"/>
                </a:cubicBezTo>
                <a:cubicBezTo>
                  <a:pt x="47" y="142"/>
                  <a:pt x="47" y="142"/>
                  <a:pt x="47" y="142"/>
                </a:cubicBezTo>
                <a:cubicBezTo>
                  <a:pt x="47" y="143"/>
                  <a:pt x="48" y="143"/>
                  <a:pt x="50" y="143"/>
                </a:cubicBezTo>
                <a:cubicBezTo>
                  <a:pt x="51" y="143"/>
                  <a:pt x="52" y="143"/>
                  <a:pt x="52" y="142"/>
                </a:cubicBezTo>
                <a:cubicBezTo>
                  <a:pt x="54" y="140"/>
                  <a:pt x="54" y="138"/>
                  <a:pt x="52" y="136"/>
                </a:cubicBezTo>
                <a:lnTo>
                  <a:pt x="47" y="131"/>
                </a:lnTo>
                <a:close/>
                <a:moveTo>
                  <a:pt x="83" y="131"/>
                </a:moveTo>
                <a:cubicBezTo>
                  <a:pt x="82" y="130"/>
                  <a:pt x="79" y="130"/>
                  <a:pt x="78" y="131"/>
                </a:cubicBezTo>
                <a:cubicBezTo>
                  <a:pt x="76" y="133"/>
                  <a:pt x="76" y="135"/>
                  <a:pt x="78" y="137"/>
                </a:cubicBezTo>
                <a:cubicBezTo>
                  <a:pt x="83" y="142"/>
                  <a:pt x="83" y="142"/>
                  <a:pt x="83" y="142"/>
                </a:cubicBezTo>
                <a:cubicBezTo>
                  <a:pt x="83" y="143"/>
                  <a:pt x="84" y="143"/>
                  <a:pt x="86" y="143"/>
                </a:cubicBezTo>
                <a:cubicBezTo>
                  <a:pt x="87" y="143"/>
                  <a:pt x="88" y="143"/>
                  <a:pt x="88" y="142"/>
                </a:cubicBezTo>
                <a:cubicBezTo>
                  <a:pt x="90" y="140"/>
                  <a:pt x="90" y="138"/>
                  <a:pt x="88" y="136"/>
                </a:cubicBezTo>
                <a:lnTo>
                  <a:pt x="83" y="131"/>
                </a:lnTo>
                <a:close/>
                <a:moveTo>
                  <a:pt x="119" y="131"/>
                </a:moveTo>
                <a:cubicBezTo>
                  <a:pt x="118" y="130"/>
                  <a:pt x="115" y="130"/>
                  <a:pt x="114" y="131"/>
                </a:cubicBezTo>
                <a:cubicBezTo>
                  <a:pt x="112" y="133"/>
                  <a:pt x="112" y="135"/>
                  <a:pt x="114" y="137"/>
                </a:cubicBezTo>
                <a:cubicBezTo>
                  <a:pt x="119" y="142"/>
                  <a:pt x="119" y="142"/>
                  <a:pt x="119" y="142"/>
                </a:cubicBezTo>
                <a:cubicBezTo>
                  <a:pt x="119" y="143"/>
                  <a:pt x="120" y="143"/>
                  <a:pt x="122" y="143"/>
                </a:cubicBezTo>
                <a:cubicBezTo>
                  <a:pt x="123" y="143"/>
                  <a:pt x="124" y="143"/>
                  <a:pt x="124" y="142"/>
                </a:cubicBezTo>
                <a:cubicBezTo>
                  <a:pt x="126" y="140"/>
                  <a:pt x="126" y="138"/>
                  <a:pt x="124" y="136"/>
                </a:cubicBezTo>
                <a:lnTo>
                  <a:pt x="119" y="131"/>
                </a:lnTo>
                <a:close/>
                <a:moveTo>
                  <a:pt x="155" y="131"/>
                </a:moveTo>
                <a:cubicBezTo>
                  <a:pt x="154" y="130"/>
                  <a:pt x="151" y="130"/>
                  <a:pt x="150" y="131"/>
                </a:cubicBezTo>
                <a:cubicBezTo>
                  <a:pt x="148" y="133"/>
                  <a:pt x="148" y="135"/>
                  <a:pt x="150" y="137"/>
                </a:cubicBezTo>
                <a:cubicBezTo>
                  <a:pt x="155" y="142"/>
                  <a:pt x="155" y="142"/>
                  <a:pt x="155" y="142"/>
                </a:cubicBezTo>
                <a:cubicBezTo>
                  <a:pt x="155" y="143"/>
                  <a:pt x="156" y="143"/>
                  <a:pt x="158" y="143"/>
                </a:cubicBezTo>
                <a:cubicBezTo>
                  <a:pt x="159" y="143"/>
                  <a:pt x="160" y="143"/>
                  <a:pt x="160" y="142"/>
                </a:cubicBezTo>
                <a:cubicBezTo>
                  <a:pt x="162" y="140"/>
                  <a:pt x="162" y="138"/>
                  <a:pt x="160" y="136"/>
                </a:cubicBezTo>
                <a:lnTo>
                  <a:pt x="155" y="13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6B299E3C-091A-4CBD-8B05-015E39C0C4B6}"/>
              </a:ext>
            </a:extLst>
          </p:cNvPr>
          <p:cNvGrpSpPr/>
          <p:nvPr/>
        </p:nvGrpSpPr>
        <p:grpSpPr>
          <a:xfrm>
            <a:off x="7394799" y="5243730"/>
            <a:ext cx="880038" cy="880036"/>
            <a:chOff x="7394799" y="5243730"/>
            <a:chExt cx="880038" cy="880036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6E344A3-6FAA-475A-96B0-82355148F1BC}"/>
                </a:ext>
              </a:extLst>
            </p:cNvPr>
            <p:cNvGrpSpPr/>
            <p:nvPr/>
          </p:nvGrpSpPr>
          <p:grpSpPr>
            <a:xfrm>
              <a:off x="7394799" y="5243730"/>
              <a:ext cx="880038" cy="880036"/>
              <a:chOff x="6990135" y="2071003"/>
              <a:chExt cx="984824" cy="984822"/>
            </a:xfrm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95E620C8-2AEB-4F62-BE3B-9C58CF20BA15}"/>
                  </a:ext>
                </a:extLst>
              </p:cNvPr>
              <p:cNvSpPr/>
              <p:nvPr/>
            </p:nvSpPr>
            <p:spPr>
              <a:xfrm>
                <a:off x="6990135" y="2071003"/>
                <a:ext cx="984824" cy="98482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3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F6E342C-D4D6-4F2C-A25A-D2430DEC940B}"/>
                  </a:ext>
                </a:extLst>
              </p:cNvPr>
              <p:cNvSpPr txBox="1"/>
              <p:nvPr/>
            </p:nvSpPr>
            <p:spPr>
              <a:xfrm>
                <a:off x="7061148" y="2637103"/>
                <a:ext cx="842796" cy="24109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Write</a:t>
                </a:r>
              </a:p>
            </p:txBody>
          </p:sp>
        </p:grpSp>
        <p:sp>
          <p:nvSpPr>
            <p:cNvPr id="219" name="Freeform 164">
              <a:extLst>
                <a:ext uri="{FF2B5EF4-FFF2-40B4-BE49-F238E27FC236}">
                  <a16:creationId xmlns:a16="http://schemas.microsoft.com/office/drawing/2014/main" id="{DA722F3A-412C-46B8-906E-AF6417CEA0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00435" y="5416072"/>
              <a:ext cx="268766" cy="290440"/>
            </a:xfrm>
            <a:custGeom>
              <a:avLst/>
              <a:gdLst>
                <a:gd name="T0" fmla="*/ 154 w 208"/>
                <a:gd name="T1" fmla="*/ 168 h 224"/>
                <a:gd name="T2" fmla="*/ 172 w 208"/>
                <a:gd name="T3" fmla="*/ 137 h 224"/>
                <a:gd name="T4" fmla="*/ 172 w 208"/>
                <a:gd name="T5" fmla="*/ 136 h 224"/>
                <a:gd name="T6" fmla="*/ 172 w 208"/>
                <a:gd name="T7" fmla="*/ 4 h 224"/>
                <a:gd name="T8" fmla="*/ 148 w 208"/>
                <a:gd name="T9" fmla="*/ 0 h 224"/>
                <a:gd name="T10" fmla="*/ 144 w 208"/>
                <a:gd name="T11" fmla="*/ 136 h 224"/>
                <a:gd name="T12" fmla="*/ 144 w 208"/>
                <a:gd name="T13" fmla="*/ 136 h 224"/>
                <a:gd name="T14" fmla="*/ 164 w 208"/>
                <a:gd name="T15" fmla="*/ 8 h 224"/>
                <a:gd name="T16" fmla="*/ 152 w 208"/>
                <a:gd name="T17" fmla="*/ 12 h 224"/>
                <a:gd name="T18" fmla="*/ 152 w 208"/>
                <a:gd name="T19" fmla="*/ 20 h 224"/>
                <a:gd name="T20" fmla="*/ 164 w 208"/>
                <a:gd name="T21" fmla="*/ 135 h 224"/>
                <a:gd name="T22" fmla="*/ 152 w 208"/>
                <a:gd name="T23" fmla="*/ 135 h 224"/>
                <a:gd name="T24" fmla="*/ 188 w 208"/>
                <a:gd name="T25" fmla="*/ 32 h 224"/>
                <a:gd name="T26" fmla="*/ 200 w 208"/>
                <a:gd name="T27" fmla="*/ 52 h 224"/>
                <a:gd name="T28" fmla="*/ 188 w 208"/>
                <a:gd name="T29" fmla="*/ 216 h 224"/>
                <a:gd name="T30" fmla="*/ 8 w 208"/>
                <a:gd name="T31" fmla="*/ 204 h 224"/>
                <a:gd name="T32" fmla="*/ 20 w 208"/>
                <a:gd name="T33" fmla="*/ 40 h 224"/>
                <a:gd name="T34" fmla="*/ 128 w 208"/>
                <a:gd name="T35" fmla="*/ 32 h 224"/>
                <a:gd name="T36" fmla="*/ 0 w 208"/>
                <a:gd name="T37" fmla="*/ 52 h 224"/>
                <a:gd name="T38" fmla="*/ 20 w 208"/>
                <a:gd name="T39" fmla="*/ 224 h 224"/>
                <a:gd name="T40" fmla="*/ 208 w 208"/>
                <a:gd name="T41" fmla="*/ 204 h 224"/>
                <a:gd name="T42" fmla="*/ 188 w 208"/>
                <a:gd name="T43" fmla="*/ 32 h 224"/>
                <a:gd name="T44" fmla="*/ 92 w 208"/>
                <a:gd name="T45" fmla="*/ 84 h 224"/>
                <a:gd name="T46" fmla="*/ 92 w 208"/>
                <a:gd name="T47" fmla="*/ 76 h 224"/>
                <a:gd name="T48" fmla="*/ 28 w 208"/>
                <a:gd name="T49" fmla="*/ 80 h 224"/>
                <a:gd name="T50" fmla="*/ 32 w 208"/>
                <a:gd name="T51" fmla="*/ 116 h 224"/>
                <a:gd name="T52" fmla="*/ 124 w 208"/>
                <a:gd name="T53" fmla="*/ 112 h 224"/>
                <a:gd name="T54" fmla="*/ 32 w 208"/>
                <a:gd name="T55" fmla="*/ 108 h 224"/>
                <a:gd name="T56" fmla="*/ 32 w 208"/>
                <a:gd name="T57" fmla="*/ 116 h 224"/>
                <a:gd name="T58" fmla="*/ 32 w 208"/>
                <a:gd name="T59" fmla="*/ 140 h 224"/>
                <a:gd name="T60" fmla="*/ 32 w 208"/>
                <a:gd name="T61" fmla="*/ 148 h 224"/>
                <a:gd name="T62" fmla="*/ 128 w 208"/>
                <a:gd name="T63" fmla="*/ 144 h 224"/>
                <a:gd name="T64" fmla="*/ 124 w 208"/>
                <a:gd name="T65" fmla="*/ 172 h 224"/>
                <a:gd name="T66" fmla="*/ 28 w 208"/>
                <a:gd name="T67" fmla="*/ 176 h 224"/>
                <a:gd name="T68" fmla="*/ 124 w 208"/>
                <a:gd name="T69" fmla="*/ 180 h 224"/>
                <a:gd name="T70" fmla="*/ 124 w 208"/>
                <a:gd name="T71" fmla="*/ 17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8" h="224">
                  <a:moveTo>
                    <a:pt x="144" y="136"/>
                  </a:moveTo>
                  <a:cubicBezTo>
                    <a:pt x="154" y="168"/>
                    <a:pt x="154" y="168"/>
                    <a:pt x="154" y="168"/>
                  </a:cubicBezTo>
                  <a:cubicBezTo>
                    <a:pt x="162" y="168"/>
                    <a:pt x="162" y="168"/>
                    <a:pt x="162" y="168"/>
                  </a:cubicBezTo>
                  <a:cubicBezTo>
                    <a:pt x="172" y="137"/>
                    <a:pt x="172" y="137"/>
                    <a:pt x="172" y="137"/>
                  </a:cubicBezTo>
                  <a:cubicBezTo>
                    <a:pt x="172" y="137"/>
                    <a:pt x="172" y="137"/>
                    <a:pt x="172" y="137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2" y="2"/>
                    <a:pt x="170" y="0"/>
                    <a:pt x="16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6" y="0"/>
                    <a:pt x="144" y="2"/>
                    <a:pt x="144" y="4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lnTo>
                    <a:pt x="144" y="136"/>
                  </a:lnTo>
                  <a:close/>
                  <a:moveTo>
                    <a:pt x="152" y="8"/>
                  </a:moveTo>
                  <a:cubicBezTo>
                    <a:pt x="164" y="8"/>
                    <a:pt x="164" y="8"/>
                    <a:pt x="164" y="8"/>
                  </a:cubicBezTo>
                  <a:cubicBezTo>
                    <a:pt x="164" y="12"/>
                    <a:pt x="164" y="12"/>
                    <a:pt x="164" y="12"/>
                  </a:cubicBezTo>
                  <a:cubicBezTo>
                    <a:pt x="152" y="12"/>
                    <a:pt x="152" y="12"/>
                    <a:pt x="152" y="12"/>
                  </a:cubicBezTo>
                  <a:lnTo>
                    <a:pt x="152" y="8"/>
                  </a:lnTo>
                  <a:close/>
                  <a:moveTo>
                    <a:pt x="152" y="20"/>
                  </a:moveTo>
                  <a:cubicBezTo>
                    <a:pt x="164" y="20"/>
                    <a:pt x="164" y="20"/>
                    <a:pt x="164" y="20"/>
                  </a:cubicBezTo>
                  <a:cubicBezTo>
                    <a:pt x="164" y="135"/>
                    <a:pt x="164" y="135"/>
                    <a:pt x="164" y="135"/>
                  </a:cubicBezTo>
                  <a:cubicBezTo>
                    <a:pt x="158" y="154"/>
                    <a:pt x="158" y="154"/>
                    <a:pt x="158" y="154"/>
                  </a:cubicBezTo>
                  <a:cubicBezTo>
                    <a:pt x="152" y="135"/>
                    <a:pt x="152" y="135"/>
                    <a:pt x="152" y="135"/>
                  </a:cubicBezTo>
                  <a:lnTo>
                    <a:pt x="152" y="20"/>
                  </a:lnTo>
                  <a:close/>
                  <a:moveTo>
                    <a:pt x="188" y="32"/>
                  </a:moveTo>
                  <a:cubicBezTo>
                    <a:pt x="188" y="40"/>
                    <a:pt x="188" y="40"/>
                    <a:pt x="188" y="40"/>
                  </a:cubicBezTo>
                  <a:cubicBezTo>
                    <a:pt x="195" y="40"/>
                    <a:pt x="200" y="45"/>
                    <a:pt x="200" y="52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200" y="211"/>
                    <a:pt x="195" y="216"/>
                    <a:pt x="188" y="216"/>
                  </a:cubicBezTo>
                  <a:cubicBezTo>
                    <a:pt x="20" y="216"/>
                    <a:pt x="20" y="216"/>
                    <a:pt x="20" y="216"/>
                  </a:cubicBezTo>
                  <a:cubicBezTo>
                    <a:pt x="13" y="216"/>
                    <a:pt x="8" y="211"/>
                    <a:pt x="8" y="204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45"/>
                    <a:pt x="13" y="40"/>
                    <a:pt x="20" y="40"/>
                  </a:cubicBezTo>
                  <a:cubicBezTo>
                    <a:pt x="128" y="40"/>
                    <a:pt x="128" y="40"/>
                    <a:pt x="128" y="40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9" y="32"/>
                    <a:pt x="0" y="41"/>
                    <a:pt x="0" y="52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0" y="215"/>
                    <a:pt x="9" y="224"/>
                    <a:pt x="20" y="224"/>
                  </a:cubicBezTo>
                  <a:cubicBezTo>
                    <a:pt x="188" y="224"/>
                    <a:pt x="188" y="224"/>
                    <a:pt x="188" y="224"/>
                  </a:cubicBezTo>
                  <a:cubicBezTo>
                    <a:pt x="199" y="224"/>
                    <a:pt x="208" y="215"/>
                    <a:pt x="208" y="204"/>
                  </a:cubicBezTo>
                  <a:cubicBezTo>
                    <a:pt x="208" y="52"/>
                    <a:pt x="208" y="52"/>
                    <a:pt x="208" y="52"/>
                  </a:cubicBezTo>
                  <a:cubicBezTo>
                    <a:pt x="208" y="41"/>
                    <a:pt x="199" y="32"/>
                    <a:pt x="188" y="32"/>
                  </a:cubicBezTo>
                  <a:close/>
                  <a:moveTo>
                    <a:pt x="32" y="84"/>
                  </a:moveTo>
                  <a:cubicBezTo>
                    <a:pt x="92" y="84"/>
                    <a:pt x="92" y="84"/>
                    <a:pt x="92" y="84"/>
                  </a:cubicBezTo>
                  <a:cubicBezTo>
                    <a:pt x="94" y="84"/>
                    <a:pt x="96" y="82"/>
                    <a:pt x="96" y="80"/>
                  </a:cubicBezTo>
                  <a:cubicBezTo>
                    <a:pt x="96" y="78"/>
                    <a:pt x="94" y="76"/>
                    <a:pt x="92" y="76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0" y="76"/>
                    <a:pt x="28" y="78"/>
                    <a:pt x="28" y="80"/>
                  </a:cubicBezTo>
                  <a:cubicBezTo>
                    <a:pt x="28" y="82"/>
                    <a:pt x="30" y="84"/>
                    <a:pt x="32" y="84"/>
                  </a:cubicBezTo>
                  <a:close/>
                  <a:moveTo>
                    <a:pt x="32" y="116"/>
                  </a:moveTo>
                  <a:cubicBezTo>
                    <a:pt x="120" y="116"/>
                    <a:pt x="120" y="116"/>
                    <a:pt x="120" y="116"/>
                  </a:cubicBezTo>
                  <a:cubicBezTo>
                    <a:pt x="122" y="116"/>
                    <a:pt x="124" y="114"/>
                    <a:pt x="124" y="112"/>
                  </a:cubicBezTo>
                  <a:cubicBezTo>
                    <a:pt x="124" y="110"/>
                    <a:pt x="122" y="108"/>
                    <a:pt x="120" y="108"/>
                  </a:cubicBezTo>
                  <a:cubicBezTo>
                    <a:pt x="32" y="108"/>
                    <a:pt x="32" y="108"/>
                    <a:pt x="32" y="108"/>
                  </a:cubicBezTo>
                  <a:cubicBezTo>
                    <a:pt x="30" y="108"/>
                    <a:pt x="28" y="110"/>
                    <a:pt x="28" y="112"/>
                  </a:cubicBezTo>
                  <a:cubicBezTo>
                    <a:pt x="28" y="114"/>
                    <a:pt x="30" y="116"/>
                    <a:pt x="32" y="116"/>
                  </a:cubicBezTo>
                  <a:close/>
                  <a:moveTo>
                    <a:pt x="124" y="140"/>
                  </a:moveTo>
                  <a:cubicBezTo>
                    <a:pt x="32" y="140"/>
                    <a:pt x="32" y="140"/>
                    <a:pt x="32" y="140"/>
                  </a:cubicBezTo>
                  <a:cubicBezTo>
                    <a:pt x="30" y="140"/>
                    <a:pt x="28" y="142"/>
                    <a:pt x="28" y="144"/>
                  </a:cubicBezTo>
                  <a:cubicBezTo>
                    <a:pt x="28" y="146"/>
                    <a:pt x="30" y="148"/>
                    <a:pt x="32" y="148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6" y="148"/>
                    <a:pt x="128" y="146"/>
                    <a:pt x="128" y="144"/>
                  </a:cubicBezTo>
                  <a:cubicBezTo>
                    <a:pt x="128" y="142"/>
                    <a:pt x="126" y="140"/>
                    <a:pt x="124" y="140"/>
                  </a:cubicBezTo>
                  <a:close/>
                  <a:moveTo>
                    <a:pt x="124" y="172"/>
                  </a:moveTo>
                  <a:cubicBezTo>
                    <a:pt x="32" y="172"/>
                    <a:pt x="32" y="172"/>
                    <a:pt x="32" y="172"/>
                  </a:cubicBezTo>
                  <a:cubicBezTo>
                    <a:pt x="30" y="172"/>
                    <a:pt x="28" y="174"/>
                    <a:pt x="28" y="176"/>
                  </a:cubicBezTo>
                  <a:cubicBezTo>
                    <a:pt x="28" y="178"/>
                    <a:pt x="30" y="180"/>
                    <a:pt x="32" y="180"/>
                  </a:cubicBezTo>
                  <a:cubicBezTo>
                    <a:pt x="124" y="180"/>
                    <a:pt x="124" y="180"/>
                    <a:pt x="124" y="180"/>
                  </a:cubicBezTo>
                  <a:cubicBezTo>
                    <a:pt x="126" y="180"/>
                    <a:pt x="128" y="178"/>
                    <a:pt x="128" y="176"/>
                  </a:cubicBezTo>
                  <a:cubicBezTo>
                    <a:pt x="128" y="174"/>
                    <a:pt x="126" y="172"/>
                    <a:pt x="124" y="1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D44B8B6B-FD7E-4B39-ABCD-44D62323384D}"/>
              </a:ext>
            </a:extLst>
          </p:cNvPr>
          <p:cNvGrpSpPr/>
          <p:nvPr/>
        </p:nvGrpSpPr>
        <p:grpSpPr>
          <a:xfrm>
            <a:off x="6492659" y="4381365"/>
            <a:ext cx="880038" cy="880036"/>
            <a:chOff x="6492659" y="4381365"/>
            <a:chExt cx="880038" cy="880036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CA5CAEE-638F-4AF4-9368-8D2DCB511FAD}"/>
                </a:ext>
              </a:extLst>
            </p:cNvPr>
            <p:cNvGrpSpPr/>
            <p:nvPr/>
          </p:nvGrpSpPr>
          <p:grpSpPr>
            <a:xfrm>
              <a:off x="6492659" y="4381365"/>
              <a:ext cx="880038" cy="880036"/>
              <a:chOff x="6463420" y="1418072"/>
              <a:chExt cx="880038" cy="880036"/>
            </a:xfrm>
          </p:grpSpPr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B12CF3D2-35E8-4126-872A-ED6EB0DCA9AB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3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76AB1C82-5901-47AC-8D42-567196167547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Exercise</a:t>
                </a:r>
              </a:p>
            </p:txBody>
          </p:sp>
        </p:grpSp>
        <p:sp>
          <p:nvSpPr>
            <p:cNvPr id="221" name="Freeform 40">
              <a:extLst>
                <a:ext uri="{FF2B5EF4-FFF2-40B4-BE49-F238E27FC236}">
                  <a16:creationId xmlns:a16="http://schemas.microsoft.com/office/drawing/2014/main" id="{C2DF15C4-AD0F-4311-99F0-FFE1696A2B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40668" y="4545350"/>
              <a:ext cx="384020" cy="317395"/>
            </a:xfrm>
            <a:custGeom>
              <a:avLst/>
              <a:gdLst>
                <a:gd name="T0" fmla="*/ 75 w 228"/>
                <a:gd name="T1" fmla="*/ 147 h 188"/>
                <a:gd name="T2" fmla="*/ 97 w 228"/>
                <a:gd name="T3" fmla="*/ 120 h 188"/>
                <a:gd name="T4" fmla="*/ 62 w 228"/>
                <a:gd name="T5" fmla="*/ 149 h 188"/>
                <a:gd name="T6" fmla="*/ 60 w 228"/>
                <a:gd name="T7" fmla="*/ 153 h 188"/>
                <a:gd name="T8" fmla="*/ 65 w 228"/>
                <a:gd name="T9" fmla="*/ 157 h 188"/>
                <a:gd name="T10" fmla="*/ 57 w 228"/>
                <a:gd name="T11" fmla="*/ 181 h 188"/>
                <a:gd name="T12" fmla="*/ 60 w 228"/>
                <a:gd name="T13" fmla="*/ 188 h 188"/>
                <a:gd name="T14" fmla="*/ 98 w 228"/>
                <a:gd name="T15" fmla="*/ 151 h 188"/>
                <a:gd name="T16" fmla="*/ 99 w 228"/>
                <a:gd name="T17" fmla="*/ 151 h 188"/>
                <a:gd name="T18" fmla="*/ 94 w 228"/>
                <a:gd name="T19" fmla="*/ 145 h 188"/>
                <a:gd name="T20" fmla="*/ 191 w 228"/>
                <a:gd name="T21" fmla="*/ 58 h 188"/>
                <a:gd name="T22" fmla="*/ 82 w 228"/>
                <a:gd name="T23" fmla="*/ 41 h 188"/>
                <a:gd name="T24" fmla="*/ 39 w 228"/>
                <a:gd name="T25" fmla="*/ 70 h 188"/>
                <a:gd name="T26" fmla="*/ 0 w 228"/>
                <a:gd name="T27" fmla="*/ 113 h 188"/>
                <a:gd name="T28" fmla="*/ 32 w 228"/>
                <a:gd name="T29" fmla="*/ 144 h 188"/>
                <a:gd name="T30" fmla="*/ 39 w 228"/>
                <a:gd name="T31" fmla="*/ 80 h 188"/>
                <a:gd name="T32" fmla="*/ 48 w 228"/>
                <a:gd name="T33" fmla="*/ 81 h 188"/>
                <a:gd name="T34" fmla="*/ 47 w 228"/>
                <a:gd name="T35" fmla="*/ 70 h 188"/>
                <a:gd name="T36" fmla="*/ 83 w 228"/>
                <a:gd name="T37" fmla="*/ 50 h 188"/>
                <a:gd name="T38" fmla="*/ 89 w 228"/>
                <a:gd name="T39" fmla="*/ 48 h 188"/>
                <a:gd name="T40" fmla="*/ 183 w 228"/>
                <a:gd name="T41" fmla="*/ 58 h 188"/>
                <a:gd name="T42" fmla="*/ 181 w 228"/>
                <a:gd name="T43" fmla="*/ 74 h 188"/>
                <a:gd name="T44" fmla="*/ 220 w 228"/>
                <a:gd name="T45" fmla="*/ 109 h 188"/>
                <a:gd name="T46" fmla="*/ 191 w 228"/>
                <a:gd name="T47" fmla="*/ 66 h 188"/>
                <a:gd name="T48" fmla="*/ 143 w 228"/>
                <a:gd name="T49" fmla="*/ 107 h 188"/>
                <a:gd name="T50" fmla="*/ 165 w 228"/>
                <a:gd name="T51" fmla="*/ 80 h 188"/>
                <a:gd name="T52" fmla="*/ 130 w 228"/>
                <a:gd name="T53" fmla="*/ 109 h 188"/>
                <a:gd name="T54" fmla="*/ 128 w 228"/>
                <a:gd name="T55" fmla="*/ 113 h 188"/>
                <a:gd name="T56" fmla="*/ 133 w 228"/>
                <a:gd name="T57" fmla="*/ 117 h 188"/>
                <a:gd name="T58" fmla="*/ 125 w 228"/>
                <a:gd name="T59" fmla="*/ 141 h 188"/>
                <a:gd name="T60" fmla="*/ 128 w 228"/>
                <a:gd name="T61" fmla="*/ 148 h 188"/>
                <a:gd name="T62" fmla="*/ 166 w 228"/>
                <a:gd name="T63" fmla="*/ 111 h 188"/>
                <a:gd name="T64" fmla="*/ 167 w 228"/>
                <a:gd name="T65" fmla="*/ 111 h 188"/>
                <a:gd name="T66" fmla="*/ 162 w 228"/>
                <a:gd name="T67" fmla="*/ 10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8" h="188">
                  <a:moveTo>
                    <a:pt x="94" y="145"/>
                  </a:moveTo>
                  <a:cubicBezTo>
                    <a:pt x="75" y="147"/>
                    <a:pt x="75" y="147"/>
                    <a:pt x="75" y="147"/>
                  </a:cubicBezTo>
                  <a:cubicBezTo>
                    <a:pt x="97" y="125"/>
                    <a:pt x="97" y="125"/>
                    <a:pt x="97" y="125"/>
                  </a:cubicBezTo>
                  <a:cubicBezTo>
                    <a:pt x="99" y="124"/>
                    <a:pt x="99" y="121"/>
                    <a:pt x="97" y="120"/>
                  </a:cubicBezTo>
                  <a:cubicBezTo>
                    <a:pt x="96" y="118"/>
                    <a:pt x="93" y="118"/>
                    <a:pt x="92" y="120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50"/>
                    <a:pt x="61" y="150"/>
                  </a:cubicBezTo>
                  <a:cubicBezTo>
                    <a:pt x="61" y="151"/>
                    <a:pt x="60" y="152"/>
                    <a:pt x="60" y="153"/>
                  </a:cubicBezTo>
                  <a:cubicBezTo>
                    <a:pt x="61" y="155"/>
                    <a:pt x="62" y="157"/>
                    <a:pt x="64" y="157"/>
                  </a:cubicBezTo>
                  <a:cubicBezTo>
                    <a:pt x="64" y="157"/>
                    <a:pt x="65" y="157"/>
                    <a:pt x="65" y="157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57" y="181"/>
                    <a:pt x="57" y="181"/>
                    <a:pt x="57" y="181"/>
                  </a:cubicBezTo>
                  <a:cubicBezTo>
                    <a:pt x="56" y="182"/>
                    <a:pt x="56" y="185"/>
                    <a:pt x="57" y="186"/>
                  </a:cubicBezTo>
                  <a:cubicBezTo>
                    <a:pt x="58" y="187"/>
                    <a:pt x="59" y="188"/>
                    <a:pt x="60" y="188"/>
                  </a:cubicBezTo>
                  <a:cubicBezTo>
                    <a:pt x="61" y="188"/>
                    <a:pt x="62" y="187"/>
                    <a:pt x="63" y="186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1"/>
                    <a:pt x="98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0" y="149"/>
                    <a:pt x="100" y="147"/>
                    <a:pt x="98" y="146"/>
                  </a:cubicBezTo>
                  <a:cubicBezTo>
                    <a:pt x="97" y="144"/>
                    <a:pt x="95" y="144"/>
                    <a:pt x="94" y="145"/>
                  </a:cubicBezTo>
                  <a:close/>
                  <a:moveTo>
                    <a:pt x="191" y="66"/>
                  </a:moveTo>
                  <a:cubicBezTo>
                    <a:pt x="191" y="63"/>
                    <a:pt x="191" y="60"/>
                    <a:pt x="191" y="58"/>
                  </a:cubicBezTo>
                  <a:cubicBezTo>
                    <a:pt x="191" y="26"/>
                    <a:pt x="166" y="0"/>
                    <a:pt x="136" y="0"/>
                  </a:cubicBezTo>
                  <a:cubicBezTo>
                    <a:pt x="111" y="0"/>
                    <a:pt x="89" y="17"/>
                    <a:pt x="82" y="41"/>
                  </a:cubicBezTo>
                  <a:cubicBezTo>
                    <a:pt x="78" y="39"/>
                    <a:pt x="74" y="38"/>
                    <a:pt x="70" y="38"/>
                  </a:cubicBezTo>
                  <a:cubicBezTo>
                    <a:pt x="53" y="38"/>
                    <a:pt x="39" y="53"/>
                    <a:pt x="39" y="70"/>
                  </a:cubicBezTo>
                  <a:cubicBezTo>
                    <a:pt x="39" y="71"/>
                    <a:pt x="39" y="72"/>
                    <a:pt x="39" y="72"/>
                  </a:cubicBezTo>
                  <a:cubicBezTo>
                    <a:pt x="18" y="72"/>
                    <a:pt x="0" y="90"/>
                    <a:pt x="0" y="113"/>
                  </a:cubicBezTo>
                  <a:cubicBezTo>
                    <a:pt x="0" y="132"/>
                    <a:pt x="14" y="149"/>
                    <a:pt x="32" y="152"/>
                  </a:cubicBezTo>
                  <a:cubicBezTo>
                    <a:pt x="32" y="144"/>
                    <a:pt x="32" y="144"/>
                    <a:pt x="32" y="144"/>
                  </a:cubicBezTo>
                  <a:cubicBezTo>
                    <a:pt x="19" y="141"/>
                    <a:pt x="8" y="128"/>
                    <a:pt x="8" y="113"/>
                  </a:cubicBezTo>
                  <a:cubicBezTo>
                    <a:pt x="8" y="95"/>
                    <a:pt x="22" y="80"/>
                    <a:pt x="39" y="80"/>
                  </a:cubicBezTo>
                  <a:cubicBezTo>
                    <a:pt x="40" y="80"/>
                    <a:pt x="41" y="80"/>
                    <a:pt x="43" y="80"/>
                  </a:cubicBezTo>
                  <a:cubicBezTo>
                    <a:pt x="48" y="81"/>
                    <a:pt x="48" y="81"/>
                    <a:pt x="48" y="81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7" y="74"/>
                    <a:pt x="47" y="72"/>
                    <a:pt x="47" y="70"/>
                  </a:cubicBezTo>
                  <a:cubicBezTo>
                    <a:pt x="47" y="57"/>
                    <a:pt x="57" y="46"/>
                    <a:pt x="70" y="46"/>
                  </a:cubicBezTo>
                  <a:cubicBezTo>
                    <a:pt x="74" y="46"/>
                    <a:pt x="79" y="48"/>
                    <a:pt x="83" y="50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3" y="25"/>
                    <a:pt x="113" y="8"/>
                    <a:pt x="136" y="8"/>
                  </a:cubicBezTo>
                  <a:cubicBezTo>
                    <a:pt x="162" y="8"/>
                    <a:pt x="183" y="30"/>
                    <a:pt x="183" y="58"/>
                  </a:cubicBezTo>
                  <a:cubicBezTo>
                    <a:pt x="183" y="61"/>
                    <a:pt x="183" y="65"/>
                    <a:pt x="182" y="69"/>
                  </a:cubicBezTo>
                  <a:cubicBezTo>
                    <a:pt x="181" y="74"/>
                    <a:pt x="181" y="74"/>
                    <a:pt x="181" y="74"/>
                  </a:cubicBezTo>
                  <a:cubicBezTo>
                    <a:pt x="186" y="74"/>
                    <a:pt x="186" y="74"/>
                    <a:pt x="186" y="74"/>
                  </a:cubicBezTo>
                  <a:cubicBezTo>
                    <a:pt x="205" y="74"/>
                    <a:pt x="220" y="89"/>
                    <a:pt x="220" y="109"/>
                  </a:cubicBezTo>
                  <a:cubicBezTo>
                    <a:pt x="228" y="109"/>
                    <a:pt x="228" y="109"/>
                    <a:pt x="228" y="109"/>
                  </a:cubicBezTo>
                  <a:cubicBezTo>
                    <a:pt x="228" y="87"/>
                    <a:pt x="211" y="68"/>
                    <a:pt x="191" y="66"/>
                  </a:cubicBezTo>
                  <a:close/>
                  <a:moveTo>
                    <a:pt x="162" y="105"/>
                  </a:moveTo>
                  <a:cubicBezTo>
                    <a:pt x="143" y="107"/>
                    <a:pt x="143" y="107"/>
                    <a:pt x="143" y="107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7" y="84"/>
                    <a:pt x="167" y="81"/>
                    <a:pt x="165" y="80"/>
                  </a:cubicBezTo>
                  <a:cubicBezTo>
                    <a:pt x="164" y="78"/>
                    <a:pt x="161" y="78"/>
                    <a:pt x="160" y="80"/>
                  </a:cubicBezTo>
                  <a:cubicBezTo>
                    <a:pt x="130" y="109"/>
                    <a:pt x="130" y="109"/>
                    <a:pt x="130" y="109"/>
                  </a:cubicBezTo>
                  <a:cubicBezTo>
                    <a:pt x="130" y="109"/>
                    <a:pt x="130" y="110"/>
                    <a:pt x="129" y="110"/>
                  </a:cubicBezTo>
                  <a:cubicBezTo>
                    <a:pt x="129" y="111"/>
                    <a:pt x="128" y="112"/>
                    <a:pt x="128" y="113"/>
                  </a:cubicBezTo>
                  <a:cubicBezTo>
                    <a:pt x="129" y="115"/>
                    <a:pt x="130" y="117"/>
                    <a:pt x="132" y="117"/>
                  </a:cubicBezTo>
                  <a:cubicBezTo>
                    <a:pt x="132" y="117"/>
                    <a:pt x="133" y="117"/>
                    <a:pt x="133" y="117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4" y="142"/>
                    <a:pt x="124" y="145"/>
                    <a:pt x="125" y="146"/>
                  </a:cubicBezTo>
                  <a:cubicBezTo>
                    <a:pt x="126" y="147"/>
                    <a:pt x="127" y="148"/>
                    <a:pt x="128" y="148"/>
                  </a:cubicBezTo>
                  <a:cubicBezTo>
                    <a:pt x="129" y="148"/>
                    <a:pt x="130" y="147"/>
                    <a:pt x="131" y="146"/>
                  </a:cubicBezTo>
                  <a:cubicBezTo>
                    <a:pt x="166" y="111"/>
                    <a:pt x="166" y="111"/>
                    <a:pt x="166" y="111"/>
                  </a:cubicBezTo>
                  <a:cubicBezTo>
                    <a:pt x="166" y="111"/>
                    <a:pt x="166" y="111"/>
                    <a:pt x="167" y="111"/>
                  </a:cubicBezTo>
                  <a:cubicBezTo>
                    <a:pt x="167" y="111"/>
                    <a:pt x="167" y="111"/>
                    <a:pt x="167" y="111"/>
                  </a:cubicBezTo>
                  <a:cubicBezTo>
                    <a:pt x="168" y="109"/>
                    <a:pt x="168" y="107"/>
                    <a:pt x="166" y="106"/>
                  </a:cubicBezTo>
                  <a:cubicBezTo>
                    <a:pt x="165" y="104"/>
                    <a:pt x="163" y="104"/>
                    <a:pt x="162" y="1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F5174281-3182-4747-90F0-26B1350F4310}"/>
              </a:ext>
            </a:extLst>
          </p:cNvPr>
          <p:cNvGrpSpPr/>
          <p:nvPr/>
        </p:nvGrpSpPr>
        <p:grpSpPr>
          <a:xfrm>
            <a:off x="8505563" y="4773964"/>
            <a:ext cx="880038" cy="880036"/>
            <a:chOff x="8505563" y="4773964"/>
            <a:chExt cx="880038" cy="880036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B5CB6342-5A87-4888-BC30-50928D74B29F}"/>
                </a:ext>
              </a:extLst>
            </p:cNvPr>
            <p:cNvGrpSpPr/>
            <p:nvPr/>
          </p:nvGrpSpPr>
          <p:grpSpPr>
            <a:xfrm>
              <a:off x="8505563" y="4773964"/>
              <a:ext cx="880038" cy="880036"/>
              <a:chOff x="6463420" y="1418072"/>
              <a:chExt cx="880038" cy="880036"/>
            </a:xfrm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AB08F747-0D0C-4100-9665-DAC59A69BEB1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3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6F3E00D7-917E-48BD-AC88-F9C2C7940DE4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Sleep</a:t>
                </a:r>
              </a:p>
            </p:txBody>
          </p:sp>
        </p:grp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35D3C62E-4C94-46BC-A7A3-046251350B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78435" y="4944817"/>
              <a:ext cx="334294" cy="321326"/>
            </a:xfrm>
            <a:custGeom>
              <a:avLst/>
              <a:gdLst>
                <a:gd name="T0" fmla="*/ 108 w 216"/>
                <a:gd name="T1" fmla="*/ 74 h 208"/>
                <a:gd name="T2" fmla="*/ 105 w 216"/>
                <a:gd name="T3" fmla="*/ 78 h 208"/>
                <a:gd name="T4" fmla="*/ 60 w 216"/>
                <a:gd name="T5" fmla="*/ 160 h 208"/>
                <a:gd name="T6" fmla="*/ 108 w 216"/>
                <a:gd name="T7" fmla="*/ 208 h 208"/>
                <a:gd name="T8" fmla="*/ 156 w 216"/>
                <a:gd name="T9" fmla="*/ 160 h 208"/>
                <a:gd name="T10" fmla="*/ 111 w 216"/>
                <a:gd name="T11" fmla="*/ 78 h 208"/>
                <a:gd name="T12" fmla="*/ 108 w 216"/>
                <a:gd name="T13" fmla="*/ 74 h 208"/>
                <a:gd name="T14" fmla="*/ 108 w 216"/>
                <a:gd name="T15" fmla="*/ 200 h 208"/>
                <a:gd name="T16" fmla="*/ 68 w 216"/>
                <a:gd name="T17" fmla="*/ 160 h 208"/>
                <a:gd name="T18" fmla="*/ 108 w 216"/>
                <a:gd name="T19" fmla="*/ 87 h 208"/>
                <a:gd name="T20" fmla="*/ 148 w 216"/>
                <a:gd name="T21" fmla="*/ 160 h 208"/>
                <a:gd name="T22" fmla="*/ 108 w 216"/>
                <a:gd name="T23" fmla="*/ 200 h 208"/>
                <a:gd name="T24" fmla="*/ 183 w 216"/>
                <a:gd name="T25" fmla="*/ 4 h 208"/>
                <a:gd name="T26" fmla="*/ 180 w 216"/>
                <a:gd name="T27" fmla="*/ 0 h 208"/>
                <a:gd name="T28" fmla="*/ 177 w 216"/>
                <a:gd name="T29" fmla="*/ 4 h 208"/>
                <a:gd name="T30" fmla="*/ 144 w 216"/>
                <a:gd name="T31" fmla="*/ 64 h 208"/>
                <a:gd name="T32" fmla="*/ 180 w 216"/>
                <a:gd name="T33" fmla="*/ 100 h 208"/>
                <a:gd name="T34" fmla="*/ 216 w 216"/>
                <a:gd name="T35" fmla="*/ 64 h 208"/>
                <a:gd name="T36" fmla="*/ 183 w 216"/>
                <a:gd name="T37" fmla="*/ 4 h 208"/>
                <a:gd name="T38" fmla="*/ 180 w 216"/>
                <a:gd name="T39" fmla="*/ 92 h 208"/>
                <a:gd name="T40" fmla="*/ 152 w 216"/>
                <a:gd name="T41" fmla="*/ 64 h 208"/>
                <a:gd name="T42" fmla="*/ 180 w 216"/>
                <a:gd name="T43" fmla="*/ 13 h 208"/>
                <a:gd name="T44" fmla="*/ 208 w 216"/>
                <a:gd name="T45" fmla="*/ 64 h 208"/>
                <a:gd name="T46" fmla="*/ 180 w 216"/>
                <a:gd name="T47" fmla="*/ 92 h 208"/>
                <a:gd name="T48" fmla="*/ 72 w 216"/>
                <a:gd name="T49" fmla="*/ 64 h 208"/>
                <a:gd name="T50" fmla="*/ 39 w 216"/>
                <a:gd name="T51" fmla="*/ 4 h 208"/>
                <a:gd name="T52" fmla="*/ 36 w 216"/>
                <a:gd name="T53" fmla="*/ 0 h 208"/>
                <a:gd name="T54" fmla="*/ 33 w 216"/>
                <a:gd name="T55" fmla="*/ 4 h 208"/>
                <a:gd name="T56" fmla="*/ 0 w 216"/>
                <a:gd name="T57" fmla="*/ 64 h 208"/>
                <a:gd name="T58" fmla="*/ 36 w 216"/>
                <a:gd name="T59" fmla="*/ 100 h 208"/>
                <a:gd name="T60" fmla="*/ 72 w 216"/>
                <a:gd name="T61" fmla="*/ 64 h 208"/>
                <a:gd name="T62" fmla="*/ 36 w 216"/>
                <a:gd name="T63" fmla="*/ 92 h 208"/>
                <a:gd name="T64" fmla="*/ 8 w 216"/>
                <a:gd name="T65" fmla="*/ 64 h 208"/>
                <a:gd name="T66" fmla="*/ 36 w 216"/>
                <a:gd name="T67" fmla="*/ 13 h 208"/>
                <a:gd name="T68" fmla="*/ 64 w 216"/>
                <a:gd name="T69" fmla="*/ 64 h 208"/>
                <a:gd name="T70" fmla="*/ 36 w 216"/>
                <a:gd name="T71" fmla="*/ 92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6" h="208">
                  <a:moveTo>
                    <a:pt x="108" y="74"/>
                  </a:moveTo>
                  <a:cubicBezTo>
                    <a:pt x="105" y="78"/>
                    <a:pt x="105" y="78"/>
                    <a:pt x="105" y="78"/>
                  </a:cubicBezTo>
                  <a:cubicBezTo>
                    <a:pt x="103" y="81"/>
                    <a:pt x="60" y="135"/>
                    <a:pt x="60" y="160"/>
                  </a:cubicBezTo>
                  <a:cubicBezTo>
                    <a:pt x="60" y="187"/>
                    <a:pt x="82" y="208"/>
                    <a:pt x="108" y="208"/>
                  </a:cubicBezTo>
                  <a:cubicBezTo>
                    <a:pt x="134" y="208"/>
                    <a:pt x="156" y="187"/>
                    <a:pt x="156" y="160"/>
                  </a:cubicBezTo>
                  <a:cubicBezTo>
                    <a:pt x="156" y="135"/>
                    <a:pt x="113" y="81"/>
                    <a:pt x="111" y="78"/>
                  </a:cubicBezTo>
                  <a:lnTo>
                    <a:pt x="108" y="74"/>
                  </a:lnTo>
                  <a:close/>
                  <a:moveTo>
                    <a:pt x="108" y="200"/>
                  </a:moveTo>
                  <a:cubicBezTo>
                    <a:pt x="86" y="200"/>
                    <a:pt x="68" y="182"/>
                    <a:pt x="68" y="160"/>
                  </a:cubicBezTo>
                  <a:cubicBezTo>
                    <a:pt x="68" y="143"/>
                    <a:pt x="94" y="105"/>
                    <a:pt x="108" y="87"/>
                  </a:cubicBezTo>
                  <a:cubicBezTo>
                    <a:pt x="122" y="105"/>
                    <a:pt x="148" y="143"/>
                    <a:pt x="148" y="160"/>
                  </a:cubicBezTo>
                  <a:cubicBezTo>
                    <a:pt x="148" y="182"/>
                    <a:pt x="130" y="200"/>
                    <a:pt x="108" y="200"/>
                  </a:cubicBezTo>
                  <a:close/>
                  <a:moveTo>
                    <a:pt x="183" y="4"/>
                  </a:moveTo>
                  <a:cubicBezTo>
                    <a:pt x="180" y="0"/>
                    <a:pt x="180" y="0"/>
                    <a:pt x="180" y="0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3" y="8"/>
                    <a:pt x="144" y="46"/>
                    <a:pt x="144" y="64"/>
                  </a:cubicBezTo>
                  <a:cubicBezTo>
                    <a:pt x="144" y="84"/>
                    <a:pt x="160" y="100"/>
                    <a:pt x="180" y="100"/>
                  </a:cubicBezTo>
                  <a:cubicBezTo>
                    <a:pt x="200" y="100"/>
                    <a:pt x="216" y="84"/>
                    <a:pt x="216" y="64"/>
                  </a:cubicBezTo>
                  <a:cubicBezTo>
                    <a:pt x="216" y="46"/>
                    <a:pt x="187" y="8"/>
                    <a:pt x="183" y="4"/>
                  </a:cubicBezTo>
                  <a:close/>
                  <a:moveTo>
                    <a:pt x="180" y="92"/>
                  </a:moveTo>
                  <a:cubicBezTo>
                    <a:pt x="165" y="92"/>
                    <a:pt x="152" y="79"/>
                    <a:pt x="152" y="64"/>
                  </a:cubicBezTo>
                  <a:cubicBezTo>
                    <a:pt x="152" y="52"/>
                    <a:pt x="170" y="26"/>
                    <a:pt x="180" y="13"/>
                  </a:cubicBezTo>
                  <a:cubicBezTo>
                    <a:pt x="190" y="26"/>
                    <a:pt x="208" y="52"/>
                    <a:pt x="208" y="64"/>
                  </a:cubicBezTo>
                  <a:cubicBezTo>
                    <a:pt x="208" y="79"/>
                    <a:pt x="195" y="92"/>
                    <a:pt x="180" y="92"/>
                  </a:cubicBezTo>
                  <a:close/>
                  <a:moveTo>
                    <a:pt x="72" y="64"/>
                  </a:moveTo>
                  <a:cubicBezTo>
                    <a:pt x="72" y="46"/>
                    <a:pt x="43" y="8"/>
                    <a:pt x="39" y="4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29" y="8"/>
                    <a:pt x="0" y="46"/>
                    <a:pt x="0" y="64"/>
                  </a:cubicBezTo>
                  <a:cubicBezTo>
                    <a:pt x="0" y="84"/>
                    <a:pt x="16" y="100"/>
                    <a:pt x="36" y="100"/>
                  </a:cubicBezTo>
                  <a:cubicBezTo>
                    <a:pt x="56" y="100"/>
                    <a:pt x="72" y="84"/>
                    <a:pt x="72" y="64"/>
                  </a:cubicBezTo>
                  <a:close/>
                  <a:moveTo>
                    <a:pt x="36" y="92"/>
                  </a:moveTo>
                  <a:cubicBezTo>
                    <a:pt x="21" y="92"/>
                    <a:pt x="8" y="79"/>
                    <a:pt x="8" y="64"/>
                  </a:cubicBezTo>
                  <a:cubicBezTo>
                    <a:pt x="8" y="52"/>
                    <a:pt x="26" y="26"/>
                    <a:pt x="36" y="13"/>
                  </a:cubicBezTo>
                  <a:cubicBezTo>
                    <a:pt x="46" y="26"/>
                    <a:pt x="64" y="52"/>
                    <a:pt x="64" y="64"/>
                  </a:cubicBezTo>
                  <a:cubicBezTo>
                    <a:pt x="64" y="79"/>
                    <a:pt x="51" y="92"/>
                    <a:pt x="36" y="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F9645123-537A-4CCC-9D76-0B7A786A45ED}"/>
              </a:ext>
            </a:extLst>
          </p:cNvPr>
          <p:cNvGrpSpPr/>
          <p:nvPr/>
        </p:nvGrpSpPr>
        <p:grpSpPr>
          <a:xfrm>
            <a:off x="7654681" y="3923676"/>
            <a:ext cx="880038" cy="880036"/>
            <a:chOff x="7654681" y="3923676"/>
            <a:chExt cx="880038" cy="880036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1A17C9A0-71E5-4110-9BCB-50C9B01203A8}"/>
                </a:ext>
              </a:extLst>
            </p:cNvPr>
            <p:cNvGrpSpPr/>
            <p:nvPr/>
          </p:nvGrpSpPr>
          <p:grpSpPr>
            <a:xfrm>
              <a:off x="7654681" y="3923676"/>
              <a:ext cx="880038" cy="880036"/>
              <a:chOff x="6463420" y="1418072"/>
              <a:chExt cx="880038" cy="880036"/>
            </a:xfrm>
          </p:grpSpPr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07C6D1FD-6870-477C-9F8E-E4AF9802B3D4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3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BC0B8A67-1F0F-4A0C-8C98-24C90353FD3A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Groceries</a:t>
                </a:r>
              </a:p>
            </p:txBody>
          </p:sp>
        </p:grpSp>
        <p:sp>
          <p:nvSpPr>
            <p:cNvPr id="226" name="Freeform 50">
              <a:extLst>
                <a:ext uri="{FF2B5EF4-FFF2-40B4-BE49-F238E27FC236}">
                  <a16:creationId xmlns:a16="http://schemas.microsoft.com/office/drawing/2014/main" id="{A0D56A4B-312E-450D-A584-E51C3D0B4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06599" y="4069039"/>
              <a:ext cx="376203" cy="320135"/>
            </a:xfrm>
            <a:custGeom>
              <a:avLst/>
              <a:gdLst>
                <a:gd name="T0" fmla="*/ 210 w 211"/>
                <a:gd name="T1" fmla="*/ 42 h 180"/>
                <a:gd name="T2" fmla="*/ 207 w 211"/>
                <a:gd name="T3" fmla="*/ 40 h 180"/>
                <a:gd name="T4" fmla="*/ 37 w 211"/>
                <a:gd name="T5" fmla="*/ 40 h 180"/>
                <a:gd name="T6" fmla="*/ 26 w 211"/>
                <a:gd name="T7" fmla="*/ 4 h 180"/>
                <a:gd name="T8" fmla="*/ 26 w 211"/>
                <a:gd name="T9" fmla="*/ 4 h 180"/>
                <a:gd name="T10" fmla="*/ 22 w 211"/>
                <a:gd name="T11" fmla="*/ 0 h 180"/>
                <a:gd name="T12" fmla="*/ 4 w 211"/>
                <a:gd name="T13" fmla="*/ 1 h 180"/>
                <a:gd name="T14" fmla="*/ 1 w 211"/>
                <a:gd name="T15" fmla="*/ 5 h 180"/>
                <a:gd name="T16" fmla="*/ 5 w 211"/>
                <a:gd name="T17" fmla="*/ 9 h 180"/>
                <a:gd name="T18" fmla="*/ 5 w 211"/>
                <a:gd name="T19" fmla="*/ 9 h 180"/>
                <a:gd name="T20" fmla="*/ 19 w 211"/>
                <a:gd name="T21" fmla="*/ 8 h 180"/>
                <a:gd name="T22" fmla="*/ 52 w 211"/>
                <a:gd name="T23" fmla="*/ 123 h 180"/>
                <a:gd name="T24" fmla="*/ 54 w 211"/>
                <a:gd name="T25" fmla="*/ 129 h 180"/>
                <a:gd name="T26" fmla="*/ 58 w 211"/>
                <a:gd name="T27" fmla="*/ 132 h 180"/>
                <a:gd name="T28" fmla="*/ 187 w 211"/>
                <a:gd name="T29" fmla="*/ 132 h 180"/>
                <a:gd name="T30" fmla="*/ 191 w 211"/>
                <a:gd name="T31" fmla="*/ 129 h 180"/>
                <a:gd name="T32" fmla="*/ 211 w 211"/>
                <a:gd name="T33" fmla="*/ 46 h 180"/>
                <a:gd name="T34" fmla="*/ 210 w 211"/>
                <a:gd name="T35" fmla="*/ 42 h 180"/>
                <a:gd name="T36" fmla="*/ 184 w 211"/>
                <a:gd name="T37" fmla="*/ 124 h 180"/>
                <a:gd name="T38" fmla="*/ 61 w 211"/>
                <a:gd name="T39" fmla="*/ 124 h 180"/>
                <a:gd name="T40" fmla="*/ 60 w 211"/>
                <a:gd name="T41" fmla="*/ 123 h 180"/>
                <a:gd name="T42" fmla="*/ 60 w 211"/>
                <a:gd name="T43" fmla="*/ 123 h 180"/>
                <a:gd name="T44" fmla="*/ 39 w 211"/>
                <a:gd name="T45" fmla="*/ 48 h 180"/>
                <a:gd name="T46" fmla="*/ 203 w 211"/>
                <a:gd name="T47" fmla="*/ 48 h 180"/>
                <a:gd name="T48" fmla="*/ 184 w 211"/>
                <a:gd name="T49" fmla="*/ 124 h 180"/>
                <a:gd name="T50" fmla="*/ 77 w 211"/>
                <a:gd name="T51" fmla="*/ 141 h 180"/>
                <a:gd name="T52" fmla="*/ 57 w 211"/>
                <a:gd name="T53" fmla="*/ 160 h 180"/>
                <a:gd name="T54" fmla="*/ 77 w 211"/>
                <a:gd name="T55" fmla="*/ 180 h 180"/>
                <a:gd name="T56" fmla="*/ 96 w 211"/>
                <a:gd name="T57" fmla="*/ 160 h 180"/>
                <a:gd name="T58" fmla="*/ 77 w 211"/>
                <a:gd name="T59" fmla="*/ 141 h 180"/>
                <a:gd name="T60" fmla="*/ 77 w 211"/>
                <a:gd name="T61" fmla="*/ 172 h 180"/>
                <a:gd name="T62" fmla="*/ 65 w 211"/>
                <a:gd name="T63" fmla="*/ 160 h 180"/>
                <a:gd name="T64" fmla="*/ 77 w 211"/>
                <a:gd name="T65" fmla="*/ 149 h 180"/>
                <a:gd name="T66" fmla="*/ 88 w 211"/>
                <a:gd name="T67" fmla="*/ 160 h 180"/>
                <a:gd name="T68" fmla="*/ 77 w 211"/>
                <a:gd name="T69" fmla="*/ 172 h 180"/>
                <a:gd name="T70" fmla="*/ 165 w 211"/>
                <a:gd name="T71" fmla="*/ 141 h 180"/>
                <a:gd name="T72" fmla="*/ 145 w 211"/>
                <a:gd name="T73" fmla="*/ 160 h 180"/>
                <a:gd name="T74" fmla="*/ 165 w 211"/>
                <a:gd name="T75" fmla="*/ 180 h 180"/>
                <a:gd name="T76" fmla="*/ 184 w 211"/>
                <a:gd name="T77" fmla="*/ 160 h 180"/>
                <a:gd name="T78" fmla="*/ 165 w 211"/>
                <a:gd name="T79" fmla="*/ 141 h 180"/>
                <a:gd name="T80" fmla="*/ 165 w 211"/>
                <a:gd name="T81" fmla="*/ 172 h 180"/>
                <a:gd name="T82" fmla="*/ 153 w 211"/>
                <a:gd name="T83" fmla="*/ 160 h 180"/>
                <a:gd name="T84" fmla="*/ 165 w 211"/>
                <a:gd name="T85" fmla="*/ 149 h 180"/>
                <a:gd name="T86" fmla="*/ 176 w 211"/>
                <a:gd name="T87" fmla="*/ 160 h 180"/>
                <a:gd name="T88" fmla="*/ 165 w 211"/>
                <a:gd name="T89" fmla="*/ 17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1" h="180">
                  <a:moveTo>
                    <a:pt x="210" y="42"/>
                  </a:moveTo>
                  <a:cubicBezTo>
                    <a:pt x="209" y="41"/>
                    <a:pt x="208" y="40"/>
                    <a:pt x="207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2"/>
                    <a:pt x="24" y="0"/>
                    <a:pt x="22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2" y="1"/>
                    <a:pt x="0" y="3"/>
                    <a:pt x="1" y="5"/>
                  </a:cubicBezTo>
                  <a:cubicBezTo>
                    <a:pt x="1" y="8"/>
                    <a:pt x="2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52" y="123"/>
                    <a:pt x="52" y="123"/>
                    <a:pt x="52" y="123"/>
                  </a:cubicBezTo>
                  <a:cubicBezTo>
                    <a:pt x="54" y="129"/>
                    <a:pt x="54" y="129"/>
                    <a:pt x="54" y="129"/>
                  </a:cubicBezTo>
                  <a:cubicBezTo>
                    <a:pt x="54" y="131"/>
                    <a:pt x="56" y="132"/>
                    <a:pt x="58" y="132"/>
                  </a:cubicBezTo>
                  <a:cubicBezTo>
                    <a:pt x="187" y="132"/>
                    <a:pt x="187" y="132"/>
                    <a:pt x="187" y="132"/>
                  </a:cubicBezTo>
                  <a:cubicBezTo>
                    <a:pt x="189" y="132"/>
                    <a:pt x="190" y="131"/>
                    <a:pt x="191" y="129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1" y="44"/>
                    <a:pt x="211" y="43"/>
                    <a:pt x="210" y="42"/>
                  </a:cubicBezTo>
                  <a:close/>
                  <a:moveTo>
                    <a:pt x="184" y="124"/>
                  </a:moveTo>
                  <a:cubicBezTo>
                    <a:pt x="61" y="124"/>
                    <a:pt x="61" y="124"/>
                    <a:pt x="61" y="124"/>
                  </a:cubicBezTo>
                  <a:cubicBezTo>
                    <a:pt x="60" y="123"/>
                    <a:pt x="60" y="123"/>
                    <a:pt x="60" y="123"/>
                  </a:cubicBezTo>
                  <a:cubicBezTo>
                    <a:pt x="60" y="123"/>
                    <a:pt x="60" y="123"/>
                    <a:pt x="60" y="123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203" y="48"/>
                    <a:pt x="203" y="48"/>
                    <a:pt x="203" y="48"/>
                  </a:cubicBezTo>
                  <a:lnTo>
                    <a:pt x="184" y="124"/>
                  </a:lnTo>
                  <a:close/>
                  <a:moveTo>
                    <a:pt x="77" y="141"/>
                  </a:moveTo>
                  <a:cubicBezTo>
                    <a:pt x="66" y="141"/>
                    <a:pt x="57" y="149"/>
                    <a:pt x="57" y="160"/>
                  </a:cubicBezTo>
                  <a:cubicBezTo>
                    <a:pt x="57" y="171"/>
                    <a:pt x="66" y="180"/>
                    <a:pt x="77" y="180"/>
                  </a:cubicBezTo>
                  <a:cubicBezTo>
                    <a:pt x="88" y="180"/>
                    <a:pt x="96" y="171"/>
                    <a:pt x="96" y="160"/>
                  </a:cubicBezTo>
                  <a:cubicBezTo>
                    <a:pt x="96" y="149"/>
                    <a:pt x="88" y="141"/>
                    <a:pt x="77" y="141"/>
                  </a:cubicBezTo>
                  <a:close/>
                  <a:moveTo>
                    <a:pt x="77" y="172"/>
                  </a:moveTo>
                  <a:cubicBezTo>
                    <a:pt x="71" y="172"/>
                    <a:pt x="65" y="167"/>
                    <a:pt x="65" y="160"/>
                  </a:cubicBezTo>
                  <a:cubicBezTo>
                    <a:pt x="65" y="154"/>
                    <a:pt x="71" y="149"/>
                    <a:pt x="77" y="149"/>
                  </a:cubicBezTo>
                  <a:cubicBezTo>
                    <a:pt x="83" y="149"/>
                    <a:pt x="88" y="154"/>
                    <a:pt x="88" y="160"/>
                  </a:cubicBezTo>
                  <a:cubicBezTo>
                    <a:pt x="88" y="167"/>
                    <a:pt x="83" y="172"/>
                    <a:pt x="77" y="172"/>
                  </a:cubicBezTo>
                  <a:close/>
                  <a:moveTo>
                    <a:pt x="165" y="141"/>
                  </a:moveTo>
                  <a:cubicBezTo>
                    <a:pt x="154" y="141"/>
                    <a:pt x="145" y="149"/>
                    <a:pt x="145" y="160"/>
                  </a:cubicBezTo>
                  <a:cubicBezTo>
                    <a:pt x="145" y="171"/>
                    <a:pt x="154" y="180"/>
                    <a:pt x="165" y="180"/>
                  </a:cubicBezTo>
                  <a:cubicBezTo>
                    <a:pt x="176" y="180"/>
                    <a:pt x="184" y="171"/>
                    <a:pt x="184" y="160"/>
                  </a:cubicBezTo>
                  <a:cubicBezTo>
                    <a:pt x="184" y="149"/>
                    <a:pt x="176" y="141"/>
                    <a:pt x="165" y="141"/>
                  </a:cubicBezTo>
                  <a:close/>
                  <a:moveTo>
                    <a:pt x="165" y="172"/>
                  </a:moveTo>
                  <a:cubicBezTo>
                    <a:pt x="158" y="172"/>
                    <a:pt x="153" y="167"/>
                    <a:pt x="153" y="160"/>
                  </a:cubicBezTo>
                  <a:cubicBezTo>
                    <a:pt x="153" y="154"/>
                    <a:pt x="158" y="149"/>
                    <a:pt x="165" y="149"/>
                  </a:cubicBezTo>
                  <a:cubicBezTo>
                    <a:pt x="171" y="149"/>
                    <a:pt x="176" y="154"/>
                    <a:pt x="176" y="160"/>
                  </a:cubicBezTo>
                  <a:cubicBezTo>
                    <a:pt x="176" y="167"/>
                    <a:pt x="171" y="172"/>
                    <a:pt x="165" y="1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86FDD1A5-6F6A-40B3-B599-FAA8675935B4}"/>
              </a:ext>
            </a:extLst>
          </p:cNvPr>
          <p:cNvGrpSpPr/>
          <p:nvPr/>
        </p:nvGrpSpPr>
        <p:grpSpPr>
          <a:xfrm>
            <a:off x="8886810" y="1722870"/>
            <a:ext cx="880038" cy="880036"/>
            <a:chOff x="8886810" y="1722870"/>
            <a:chExt cx="880038" cy="880036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0728383-DC49-4377-9D03-AB79970CD3B3}"/>
                </a:ext>
              </a:extLst>
            </p:cNvPr>
            <p:cNvGrpSpPr/>
            <p:nvPr/>
          </p:nvGrpSpPr>
          <p:grpSpPr>
            <a:xfrm>
              <a:off x="8886810" y="1722870"/>
              <a:ext cx="880038" cy="880036"/>
              <a:chOff x="6463420" y="1418072"/>
              <a:chExt cx="880038" cy="880036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7A76AA83-C1A9-41B4-986C-891518FC66E2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AF0F3070-7E47-414F-B43F-6C94419ED827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Share</a:t>
                </a:r>
              </a:p>
            </p:txBody>
          </p:sp>
        </p:grpSp>
        <p:sp>
          <p:nvSpPr>
            <p:cNvPr id="230" name="Freeform 110">
              <a:extLst>
                <a:ext uri="{FF2B5EF4-FFF2-40B4-BE49-F238E27FC236}">
                  <a16:creationId xmlns:a16="http://schemas.microsoft.com/office/drawing/2014/main" id="{792F9969-9519-4225-93C4-601629600D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62045" y="1879626"/>
              <a:ext cx="329568" cy="297674"/>
            </a:xfrm>
            <a:custGeom>
              <a:avLst/>
              <a:gdLst>
                <a:gd name="T0" fmla="*/ 206 w 208"/>
                <a:gd name="T1" fmla="*/ 32 h 187"/>
                <a:gd name="T2" fmla="*/ 205 w 208"/>
                <a:gd name="T3" fmla="*/ 31 h 187"/>
                <a:gd name="T4" fmla="*/ 204 w 208"/>
                <a:gd name="T5" fmla="*/ 30 h 187"/>
                <a:gd name="T6" fmla="*/ 104 w 208"/>
                <a:gd name="T7" fmla="*/ 31 h 187"/>
                <a:gd name="T8" fmla="*/ 104 w 208"/>
                <a:gd name="T9" fmla="*/ 30 h 187"/>
                <a:gd name="T10" fmla="*/ 3 w 208"/>
                <a:gd name="T11" fmla="*/ 31 h 187"/>
                <a:gd name="T12" fmla="*/ 3 w 208"/>
                <a:gd name="T13" fmla="*/ 32 h 187"/>
                <a:gd name="T14" fmla="*/ 0 w 208"/>
                <a:gd name="T15" fmla="*/ 35 h 187"/>
                <a:gd name="T16" fmla="*/ 0 w 208"/>
                <a:gd name="T17" fmla="*/ 183 h 187"/>
                <a:gd name="T18" fmla="*/ 4 w 208"/>
                <a:gd name="T19" fmla="*/ 187 h 187"/>
                <a:gd name="T20" fmla="*/ 5 w 208"/>
                <a:gd name="T21" fmla="*/ 187 h 187"/>
                <a:gd name="T22" fmla="*/ 7 w 208"/>
                <a:gd name="T23" fmla="*/ 187 h 187"/>
                <a:gd name="T24" fmla="*/ 101 w 208"/>
                <a:gd name="T25" fmla="*/ 187 h 187"/>
                <a:gd name="T26" fmla="*/ 102 w 208"/>
                <a:gd name="T27" fmla="*/ 187 h 187"/>
                <a:gd name="T28" fmla="*/ 103 w 208"/>
                <a:gd name="T29" fmla="*/ 187 h 187"/>
                <a:gd name="T30" fmla="*/ 104 w 208"/>
                <a:gd name="T31" fmla="*/ 187 h 187"/>
                <a:gd name="T32" fmla="*/ 104 w 208"/>
                <a:gd name="T33" fmla="*/ 187 h 187"/>
                <a:gd name="T34" fmla="*/ 105 w 208"/>
                <a:gd name="T35" fmla="*/ 187 h 187"/>
                <a:gd name="T36" fmla="*/ 105 w 208"/>
                <a:gd name="T37" fmla="*/ 187 h 187"/>
                <a:gd name="T38" fmla="*/ 107 w 208"/>
                <a:gd name="T39" fmla="*/ 187 h 187"/>
                <a:gd name="T40" fmla="*/ 201 w 208"/>
                <a:gd name="T41" fmla="*/ 187 h 187"/>
                <a:gd name="T42" fmla="*/ 202 w 208"/>
                <a:gd name="T43" fmla="*/ 187 h 187"/>
                <a:gd name="T44" fmla="*/ 203 w 208"/>
                <a:gd name="T45" fmla="*/ 187 h 187"/>
                <a:gd name="T46" fmla="*/ 204 w 208"/>
                <a:gd name="T47" fmla="*/ 187 h 187"/>
                <a:gd name="T48" fmla="*/ 204 w 208"/>
                <a:gd name="T49" fmla="*/ 187 h 187"/>
                <a:gd name="T50" fmla="*/ 204 w 208"/>
                <a:gd name="T51" fmla="*/ 187 h 187"/>
                <a:gd name="T52" fmla="*/ 205 w 208"/>
                <a:gd name="T53" fmla="*/ 187 h 187"/>
                <a:gd name="T54" fmla="*/ 208 w 208"/>
                <a:gd name="T55" fmla="*/ 183 h 187"/>
                <a:gd name="T56" fmla="*/ 208 w 208"/>
                <a:gd name="T57" fmla="*/ 35 h 187"/>
                <a:gd name="T58" fmla="*/ 206 w 208"/>
                <a:gd name="T59" fmla="*/ 32 h 187"/>
                <a:gd name="T60" fmla="*/ 8 w 208"/>
                <a:gd name="T61" fmla="*/ 178 h 187"/>
                <a:gd name="T62" fmla="*/ 8 w 208"/>
                <a:gd name="T63" fmla="*/ 38 h 187"/>
                <a:gd name="T64" fmla="*/ 100 w 208"/>
                <a:gd name="T65" fmla="*/ 37 h 187"/>
                <a:gd name="T66" fmla="*/ 100 w 208"/>
                <a:gd name="T67" fmla="*/ 37 h 187"/>
                <a:gd name="T68" fmla="*/ 100 w 208"/>
                <a:gd name="T69" fmla="*/ 178 h 187"/>
                <a:gd name="T70" fmla="*/ 8 w 208"/>
                <a:gd name="T71" fmla="*/ 178 h 187"/>
                <a:gd name="T72" fmla="*/ 108 w 208"/>
                <a:gd name="T73" fmla="*/ 178 h 187"/>
                <a:gd name="T74" fmla="*/ 108 w 208"/>
                <a:gd name="T75" fmla="*/ 38 h 187"/>
                <a:gd name="T76" fmla="*/ 200 w 208"/>
                <a:gd name="T77" fmla="*/ 37 h 187"/>
                <a:gd name="T78" fmla="*/ 200 w 208"/>
                <a:gd name="T79" fmla="*/ 37 h 187"/>
                <a:gd name="T80" fmla="*/ 200 w 208"/>
                <a:gd name="T81" fmla="*/ 178 h 187"/>
                <a:gd name="T82" fmla="*/ 108 w 208"/>
                <a:gd name="T83" fmla="*/ 17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8" h="187">
                  <a:moveTo>
                    <a:pt x="206" y="32"/>
                  </a:moveTo>
                  <a:cubicBezTo>
                    <a:pt x="206" y="32"/>
                    <a:pt x="206" y="31"/>
                    <a:pt x="205" y="31"/>
                  </a:cubicBezTo>
                  <a:cubicBezTo>
                    <a:pt x="204" y="30"/>
                    <a:pt x="204" y="30"/>
                    <a:pt x="204" y="30"/>
                  </a:cubicBezTo>
                  <a:cubicBezTo>
                    <a:pt x="155" y="2"/>
                    <a:pt x="111" y="26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51" y="0"/>
                    <a:pt x="4" y="31"/>
                    <a:pt x="3" y="31"/>
                  </a:cubicBezTo>
                  <a:cubicBezTo>
                    <a:pt x="3" y="31"/>
                    <a:pt x="3" y="32"/>
                    <a:pt x="3" y="32"/>
                  </a:cubicBezTo>
                  <a:cubicBezTo>
                    <a:pt x="1" y="32"/>
                    <a:pt x="0" y="34"/>
                    <a:pt x="0" y="35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86"/>
                    <a:pt x="2" y="187"/>
                    <a:pt x="4" y="187"/>
                  </a:cubicBezTo>
                  <a:cubicBezTo>
                    <a:pt x="4" y="187"/>
                    <a:pt x="4" y="187"/>
                    <a:pt x="5" y="187"/>
                  </a:cubicBezTo>
                  <a:cubicBezTo>
                    <a:pt x="5" y="187"/>
                    <a:pt x="6" y="187"/>
                    <a:pt x="7" y="187"/>
                  </a:cubicBezTo>
                  <a:cubicBezTo>
                    <a:pt x="8" y="187"/>
                    <a:pt x="51" y="164"/>
                    <a:pt x="101" y="187"/>
                  </a:cubicBezTo>
                  <a:cubicBezTo>
                    <a:pt x="102" y="187"/>
                    <a:pt x="102" y="187"/>
                    <a:pt x="102" y="187"/>
                  </a:cubicBezTo>
                  <a:cubicBezTo>
                    <a:pt x="102" y="187"/>
                    <a:pt x="103" y="187"/>
                    <a:pt x="103" y="187"/>
                  </a:cubicBezTo>
                  <a:cubicBezTo>
                    <a:pt x="104" y="187"/>
                    <a:pt x="104" y="187"/>
                    <a:pt x="104" y="187"/>
                  </a:cubicBezTo>
                  <a:cubicBezTo>
                    <a:pt x="104" y="187"/>
                    <a:pt x="104" y="187"/>
                    <a:pt x="104" y="187"/>
                  </a:cubicBezTo>
                  <a:cubicBezTo>
                    <a:pt x="104" y="187"/>
                    <a:pt x="104" y="187"/>
                    <a:pt x="105" y="187"/>
                  </a:cubicBezTo>
                  <a:cubicBezTo>
                    <a:pt x="105" y="187"/>
                    <a:pt x="105" y="187"/>
                    <a:pt x="105" y="187"/>
                  </a:cubicBezTo>
                  <a:cubicBezTo>
                    <a:pt x="105" y="187"/>
                    <a:pt x="106" y="187"/>
                    <a:pt x="107" y="187"/>
                  </a:cubicBezTo>
                  <a:cubicBezTo>
                    <a:pt x="108" y="187"/>
                    <a:pt x="151" y="164"/>
                    <a:pt x="201" y="187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2" y="187"/>
                    <a:pt x="203" y="187"/>
                    <a:pt x="203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5" y="187"/>
                    <a:pt x="205" y="187"/>
                    <a:pt x="205" y="187"/>
                  </a:cubicBezTo>
                  <a:cubicBezTo>
                    <a:pt x="206" y="187"/>
                    <a:pt x="208" y="185"/>
                    <a:pt x="208" y="183"/>
                  </a:cubicBezTo>
                  <a:cubicBezTo>
                    <a:pt x="208" y="35"/>
                    <a:pt x="208" y="35"/>
                    <a:pt x="208" y="35"/>
                  </a:cubicBezTo>
                  <a:cubicBezTo>
                    <a:pt x="208" y="34"/>
                    <a:pt x="207" y="33"/>
                    <a:pt x="206" y="32"/>
                  </a:cubicBezTo>
                  <a:close/>
                  <a:moveTo>
                    <a:pt x="8" y="178"/>
                  </a:moveTo>
                  <a:cubicBezTo>
                    <a:pt x="8" y="38"/>
                    <a:pt x="8" y="38"/>
                    <a:pt x="8" y="38"/>
                  </a:cubicBezTo>
                  <a:cubicBezTo>
                    <a:pt x="12" y="35"/>
                    <a:pt x="53" y="10"/>
                    <a:pt x="100" y="37"/>
                  </a:cubicBezTo>
                  <a:cubicBezTo>
                    <a:pt x="100" y="37"/>
                    <a:pt x="100" y="37"/>
                    <a:pt x="100" y="37"/>
                  </a:cubicBezTo>
                  <a:cubicBezTo>
                    <a:pt x="100" y="178"/>
                    <a:pt x="100" y="178"/>
                    <a:pt x="100" y="178"/>
                  </a:cubicBezTo>
                  <a:cubicBezTo>
                    <a:pt x="58" y="160"/>
                    <a:pt x="20" y="173"/>
                    <a:pt x="8" y="178"/>
                  </a:cubicBezTo>
                  <a:close/>
                  <a:moveTo>
                    <a:pt x="108" y="178"/>
                  </a:moveTo>
                  <a:cubicBezTo>
                    <a:pt x="108" y="38"/>
                    <a:pt x="108" y="38"/>
                    <a:pt x="108" y="38"/>
                  </a:cubicBezTo>
                  <a:cubicBezTo>
                    <a:pt x="112" y="35"/>
                    <a:pt x="153" y="10"/>
                    <a:pt x="200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178"/>
                    <a:pt x="200" y="178"/>
                    <a:pt x="200" y="178"/>
                  </a:cubicBezTo>
                  <a:cubicBezTo>
                    <a:pt x="157" y="160"/>
                    <a:pt x="120" y="173"/>
                    <a:pt x="108" y="1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3EAE66AD-AA09-4307-A1A1-45114573F234}"/>
              </a:ext>
            </a:extLst>
          </p:cNvPr>
          <p:cNvGrpSpPr/>
          <p:nvPr/>
        </p:nvGrpSpPr>
        <p:grpSpPr>
          <a:xfrm>
            <a:off x="9858499" y="2567352"/>
            <a:ext cx="880038" cy="880036"/>
            <a:chOff x="9858499" y="2567352"/>
            <a:chExt cx="880038" cy="880036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5505F096-F025-407B-ABB8-045135339D5D}"/>
                </a:ext>
              </a:extLst>
            </p:cNvPr>
            <p:cNvGrpSpPr/>
            <p:nvPr/>
          </p:nvGrpSpPr>
          <p:grpSpPr>
            <a:xfrm>
              <a:off x="9858499" y="2567352"/>
              <a:ext cx="880038" cy="880036"/>
              <a:chOff x="6463420" y="1418072"/>
              <a:chExt cx="880038" cy="880036"/>
            </a:xfrm>
          </p:grpSpPr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61B4761C-BA52-41EA-A91D-75E8D8D481E7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CBFF8E8F-5F06-4643-862C-0F79277980A9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Pictures</a:t>
                </a:r>
              </a:p>
            </p:txBody>
          </p:sp>
        </p:grpSp>
        <p:sp>
          <p:nvSpPr>
            <p:cNvPr id="232" name="Freeform 79">
              <a:extLst>
                <a:ext uri="{FF2B5EF4-FFF2-40B4-BE49-F238E27FC236}">
                  <a16:creationId xmlns:a16="http://schemas.microsoft.com/office/drawing/2014/main" id="{D28C51FB-30E2-4C93-B756-A6D4F84AF1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28373" y="2788730"/>
              <a:ext cx="340290" cy="257227"/>
            </a:xfrm>
            <a:custGeom>
              <a:avLst/>
              <a:gdLst>
                <a:gd name="T0" fmla="*/ 0 w 212"/>
                <a:gd name="T1" fmla="*/ 160 h 160"/>
                <a:gd name="T2" fmla="*/ 188 w 212"/>
                <a:gd name="T3" fmla="*/ 160 h 160"/>
                <a:gd name="T4" fmla="*/ 188 w 212"/>
                <a:gd name="T5" fmla="*/ 24 h 160"/>
                <a:gd name="T6" fmla="*/ 0 w 212"/>
                <a:gd name="T7" fmla="*/ 24 h 160"/>
                <a:gd name="T8" fmla="*/ 0 w 212"/>
                <a:gd name="T9" fmla="*/ 160 h 160"/>
                <a:gd name="T10" fmla="*/ 8 w 212"/>
                <a:gd name="T11" fmla="*/ 32 h 160"/>
                <a:gd name="T12" fmla="*/ 180 w 212"/>
                <a:gd name="T13" fmla="*/ 32 h 160"/>
                <a:gd name="T14" fmla="*/ 180 w 212"/>
                <a:gd name="T15" fmla="*/ 117 h 160"/>
                <a:gd name="T16" fmla="*/ 152 w 212"/>
                <a:gd name="T17" fmla="*/ 89 h 160"/>
                <a:gd name="T18" fmla="*/ 148 w 212"/>
                <a:gd name="T19" fmla="*/ 93 h 160"/>
                <a:gd name="T20" fmla="*/ 148 w 212"/>
                <a:gd name="T21" fmla="*/ 93 h 160"/>
                <a:gd name="T22" fmla="*/ 117 w 212"/>
                <a:gd name="T23" fmla="*/ 124 h 160"/>
                <a:gd name="T24" fmla="*/ 63 w 212"/>
                <a:gd name="T25" fmla="*/ 70 h 160"/>
                <a:gd name="T26" fmla="*/ 59 w 212"/>
                <a:gd name="T27" fmla="*/ 75 h 160"/>
                <a:gd name="T28" fmla="*/ 59 w 212"/>
                <a:gd name="T29" fmla="*/ 75 h 160"/>
                <a:gd name="T30" fmla="*/ 8 w 212"/>
                <a:gd name="T31" fmla="*/ 126 h 160"/>
                <a:gd name="T32" fmla="*/ 8 w 212"/>
                <a:gd name="T33" fmla="*/ 32 h 160"/>
                <a:gd name="T34" fmla="*/ 8 w 212"/>
                <a:gd name="T35" fmla="*/ 138 h 160"/>
                <a:gd name="T36" fmla="*/ 63 w 212"/>
                <a:gd name="T37" fmla="*/ 81 h 160"/>
                <a:gd name="T38" fmla="*/ 112 w 212"/>
                <a:gd name="T39" fmla="*/ 130 h 160"/>
                <a:gd name="T40" fmla="*/ 112 w 212"/>
                <a:gd name="T41" fmla="*/ 130 h 160"/>
                <a:gd name="T42" fmla="*/ 117 w 212"/>
                <a:gd name="T43" fmla="*/ 135 h 160"/>
                <a:gd name="T44" fmla="*/ 152 w 212"/>
                <a:gd name="T45" fmla="*/ 100 h 160"/>
                <a:gd name="T46" fmla="*/ 180 w 212"/>
                <a:gd name="T47" fmla="*/ 129 h 160"/>
                <a:gd name="T48" fmla="*/ 180 w 212"/>
                <a:gd name="T49" fmla="*/ 152 h 160"/>
                <a:gd name="T50" fmla="*/ 8 w 212"/>
                <a:gd name="T51" fmla="*/ 152 h 160"/>
                <a:gd name="T52" fmla="*/ 8 w 212"/>
                <a:gd name="T53" fmla="*/ 138 h 160"/>
                <a:gd name="T54" fmla="*/ 123 w 212"/>
                <a:gd name="T55" fmla="*/ 92 h 160"/>
                <a:gd name="T56" fmla="*/ 125 w 212"/>
                <a:gd name="T57" fmla="*/ 92 h 160"/>
                <a:gd name="T58" fmla="*/ 144 w 212"/>
                <a:gd name="T59" fmla="*/ 73 h 160"/>
                <a:gd name="T60" fmla="*/ 144 w 212"/>
                <a:gd name="T61" fmla="*/ 71 h 160"/>
                <a:gd name="T62" fmla="*/ 125 w 212"/>
                <a:gd name="T63" fmla="*/ 52 h 160"/>
                <a:gd name="T64" fmla="*/ 123 w 212"/>
                <a:gd name="T65" fmla="*/ 52 h 160"/>
                <a:gd name="T66" fmla="*/ 104 w 212"/>
                <a:gd name="T67" fmla="*/ 71 h 160"/>
                <a:gd name="T68" fmla="*/ 104 w 212"/>
                <a:gd name="T69" fmla="*/ 73 h 160"/>
                <a:gd name="T70" fmla="*/ 123 w 212"/>
                <a:gd name="T71" fmla="*/ 92 h 160"/>
                <a:gd name="T72" fmla="*/ 112 w 212"/>
                <a:gd name="T73" fmla="*/ 71 h 160"/>
                <a:gd name="T74" fmla="*/ 123 w 212"/>
                <a:gd name="T75" fmla="*/ 60 h 160"/>
                <a:gd name="T76" fmla="*/ 125 w 212"/>
                <a:gd name="T77" fmla="*/ 60 h 160"/>
                <a:gd name="T78" fmla="*/ 136 w 212"/>
                <a:gd name="T79" fmla="*/ 71 h 160"/>
                <a:gd name="T80" fmla="*/ 136 w 212"/>
                <a:gd name="T81" fmla="*/ 73 h 160"/>
                <a:gd name="T82" fmla="*/ 125 w 212"/>
                <a:gd name="T83" fmla="*/ 84 h 160"/>
                <a:gd name="T84" fmla="*/ 123 w 212"/>
                <a:gd name="T85" fmla="*/ 84 h 160"/>
                <a:gd name="T86" fmla="*/ 112 w 212"/>
                <a:gd name="T87" fmla="*/ 73 h 160"/>
                <a:gd name="T88" fmla="*/ 112 w 212"/>
                <a:gd name="T89" fmla="*/ 71 h 160"/>
                <a:gd name="T90" fmla="*/ 20 w 212"/>
                <a:gd name="T91" fmla="*/ 0 h 160"/>
                <a:gd name="T92" fmla="*/ 20 w 212"/>
                <a:gd name="T93" fmla="*/ 20 h 160"/>
                <a:gd name="T94" fmla="*/ 28 w 212"/>
                <a:gd name="T95" fmla="*/ 20 h 160"/>
                <a:gd name="T96" fmla="*/ 28 w 212"/>
                <a:gd name="T97" fmla="*/ 8 h 160"/>
                <a:gd name="T98" fmla="*/ 204 w 212"/>
                <a:gd name="T99" fmla="*/ 8 h 160"/>
                <a:gd name="T100" fmla="*/ 204 w 212"/>
                <a:gd name="T101" fmla="*/ 132 h 160"/>
                <a:gd name="T102" fmla="*/ 192 w 212"/>
                <a:gd name="T103" fmla="*/ 132 h 160"/>
                <a:gd name="T104" fmla="*/ 192 w 212"/>
                <a:gd name="T105" fmla="*/ 140 h 160"/>
                <a:gd name="T106" fmla="*/ 212 w 212"/>
                <a:gd name="T107" fmla="*/ 140 h 160"/>
                <a:gd name="T108" fmla="*/ 212 w 212"/>
                <a:gd name="T109" fmla="*/ 0 h 160"/>
                <a:gd name="T110" fmla="*/ 20 w 212"/>
                <a:gd name="T11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" h="160">
                  <a:moveTo>
                    <a:pt x="0" y="160"/>
                  </a:moveTo>
                  <a:cubicBezTo>
                    <a:pt x="188" y="160"/>
                    <a:pt x="188" y="160"/>
                    <a:pt x="188" y="160"/>
                  </a:cubicBezTo>
                  <a:cubicBezTo>
                    <a:pt x="188" y="24"/>
                    <a:pt x="188" y="24"/>
                    <a:pt x="188" y="24"/>
                  </a:cubicBezTo>
                  <a:cubicBezTo>
                    <a:pt x="0" y="24"/>
                    <a:pt x="0" y="24"/>
                    <a:pt x="0" y="24"/>
                  </a:cubicBezTo>
                  <a:lnTo>
                    <a:pt x="0" y="160"/>
                  </a:lnTo>
                  <a:close/>
                  <a:moveTo>
                    <a:pt x="8" y="32"/>
                  </a:moveTo>
                  <a:cubicBezTo>
                    <a:pt x="180" y="32"/>
                    <a:pt x="180" y="32"/>
                    <a:pt x="180" y="32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52" y="89"/>
                    <a:pt x="152" y="89"/>
                    <a:pt x="152" y="89"/>
                  </a:cubicBezTo>
                  <a:cubicBezTo>
                    <a:pt x="148" y="93"/>
                    <a:pt x="148" y="93"/>
                    <a:pt x="148" y="93"/>
                  </a:cubicBezTo>
                  <a:cubicBezTo>
                    <a:pt x="148" y="93"/>
                    <a:pt x="148" y="93"/>
                    <a:pt x="148" y="93"/>
                  </a:cubicBezTo>
                  <a:cubicBezTo>
                    <a:pt x="117" y="124"/>
                    <a:pt x="117" y="124"/>
                    <a:pt x="117" y="124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59" y="75"/>
                    <a:pt x="59" y="75"/>
                    <a:pt x="59" y="75"/>
                  </a:cubicBezTo>
                  <a:cubicBezTo>
                    <a:pt x="8" y="126"/>
                    <a:pt x="8" y="126"/>
                    <a:pt x="8" y="126"/>
                  </a:cubicBezTo>
                  <a:lnTo>
                    <a:pt x="8" y="32"/>
                  </a:lnTo>
                  <a:close/>
                  <a:moveTo>
                    <a:pt x="8" y="138"/>
                  </a:moveTo>
                  <a:cubicBezTo>
                    <a:pt x="63" y="81"/>
                    <a:pt x="63" y="81"/>
                    <a:pt x="63" y="81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52" y="100"/>
                    <a:pt x="152" y="100"/>
                    <a:pt x="152" y="100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80" y="152"/>
                    <a:pt x="180" y="152"/>
                    <a:pt x="180" y="152"/>
                  </a:cubicBezTo>
                  <a:cubicBezTo>
                    <a:pt x="8" y="152"/>
                    <a:pt x="8" y="152"/>
                    <a:pt x="8" y="152"/>
                  </a:cubicBezTo>
                  <a:lnTo>
                    <a:pt x="8" y="138"/>
                  </a:lnTo>
                  <a:close/>
                  <a:moveTo>
                    <a:pt x="123" y="92"/>
                  </a:moveTo>
                  <a:cubicBezTo>
                    <a:pt x="125" y="92"/>
                    <a:pt x="125" y="92"/>
                    <a:pt x="125" y="92"/>
                  </a:cubicBezTo>
                  <a:cubicBezTo>
                    <a:pt x="136" y="92"/>
                    <a:pt x="144" y="84"/>
                    <a:pt x="144" y="73"/>
                  </a:cubicBezTo>
                  <a:cubicBezTo>
                    <a:pt x="144" y="71"/>
                    <a:pt x="144" y="71"/>
                    <a:pt x="144" y="71"/>
                  </a:cubicBezTo>
                  <a:cubicBezTo>
                    <a:pt x="144" y="61"/>
                    <a:pt x="136" y="52"/>
                    <a:pt x="125" y="52"/>
                  </a:cubicBezTo>
                  <a:cubicBezTo>
                    <a:pt x="123" y="52"/>
                    <a:pt x="123" y="52"/>
                    <a:pt x="123" y="52"/>
                  </a:cubicBezTo>
                  <a:cubicBezTo>
                    <a:pt x="112" y="52"/>
                    <a:pt x="104" y="61"/>
                    <a:pt x="104" y="71"/>
                  </a:cubicBezTo>
                  <a:cubicBezTo>
                    <a:pt x="104" y="73"/>
                    <a:pt x="104" y="73"/>
                    <a:pt x="104" y="73"/>
                  </a:cubicBezTo>
                  <a:cubicBezTo>
                    <a:pt x="104" y="84"/>
                    <a:pt x="112" y="92"/>
                    <a:pt x="123" y="92"/>
                  </a:cubicBezTo>
                  <a:close/>
                  <a:moveTo>
                    <a:pt x="112" y="71"/>
                  </a:moveTo>
                  <a:cubicBezTo>
                    <a:pt x="112" y="65"/>
                    <a:pt x="117" y="60"/>
                    <a:pt x="123" y="60"/>
                  </a:cubicBezTo>
                  <a:cubicBezTo>
                    <a:pt x="125" y="60"/>
                    <a:pt x="125" y="60"/>
                    <a:pt x="125" y="60"/>
                  </a:cubicBezTo>
                  <a:cubicBezTo>
                    <a:pt x="131" y="60"/>
                    <a:pt x="136" y="65"/>
                    <a:pt x="136" y="71"/>
                  </a:cubicBezTo>
                  <a:cubicBezTo>
                    <a:pt x="136" y="73"/>
                    <a:pt x="136" y="73"/>
                    <a:pt x="136" y="73"/>
                  </a:cubicBezTo>
                  <a:cubicBezTo>
                    <a:pt x="136" y="79"/>
                    <a:pt x="131" y="84"/>
                    <a:pt x="125" y="84"/>
                  </a:cubicBezTo>
                  <a:cubicBezTo>
                    <a:pt x="123" y="84"/>
                    <a:pt x="123" y="84"/>
                    <a:pt x="123" y="84"/>
                  </a:cubicBezTo>
                  <a:cubicBezTo>
                    <a:pt x="117" y="84"/>
                    <a:pt x="112" y="79"/>
                    <a:pt x="112" y="73"/>
                  </a:cubicBezTo>
                  <a:lnTo>
                    <a:pt x="112" y="71"/>
                  </a:lnTo>
                  <a:close/>
                  <a:moveTo>
                    <a:pt x="20" y="0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192" y="132"/>
                    <a:pt x="192" y="132"/>
                    <a:pt x="192" y="132"/>
                  </a:cubicBezTo>
                  <a:cubicBezTo>
                    <a:pt x="192" y="140"/>
                    <a:pt x="192" y="140"/>
                    <a:pt x="192" y="140"/>
                  </a:cubicBezTo>
                  <a:cubicBezTo>
                    <a:pt x="212" y="140"/>
                    <a:pt x="212" y="140"/>
                    <a:pt x="212" y="140"/>
                  </a:cubicBezTo>
                  <a:cubicBezTo>
                    <a:pt x="212" y="0"/>
                    <a:pt x="212" y="0"/>
                    <a:pt x="212" y="0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E5728D43-A37E-4A62-8792-E54B62D2F0AC}"/>
              </a:ext>
            </a:extLst>
          </p:cNvPr>
          <p:cNvGrpSpPr/>
          <p:nvPr/>
        </p:nvGrpSpPr>
        <p:grpSpPr>
          <a:xfrm>
            <a:off x="9982405" y="1252145"/>
            <a:ext cx="880038" cy="880036"/>
            <a:chOff x="9982405" y="1252145"/>
            <a:chExt cx="880038" cy="88003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E878F35B-0968-4DBC-BCCA-2FBE7EAA2E74}"/>
                </a:ext>
              </a:extLst>
            </p:cNvPr>
            <p:cNvGrpSpPr/>
            <p:nvPr/>
          </p:nvGrpSpPr>
          <p:grpSpPr>
            <a:xfrm>
              <a:off x="9982405" y="1252145"/>
              <a:ext cx="880038" cy="880036"/>
              <a:chOff x="6463420" y="1418072"/>
              <a:chExt cx="880038" cy="880036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7712D606-5172-461F-8D98-22A5E82FE8AB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9BBEC7D1-FD61-4514-8B91-EC3241A33FDD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Meetings</a:t>
                </a:r>
              </a:p>
            </p:txBody>
          </p:sp>
        </p:grpSp>
        <p:sp>
          <p:nvSpPr>
            <p:cNvPr id="234" name="Freeform 114">
              <a:extLst>
                <a:ext uri="{FF2B5EF4-FFF2-40B4-BE49-F238E27FC236}">
                  <a16:creationId xmlns:a16="http://schemas.microsoft.com/office/drawing/2014/main" id="{97DB374D-9B2D-4417-9722-DF5BBA5003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72868" y="1449403"/>
              <a:ext cx="299110" cy="277436"/>
            </a:xfrm>
            <a:custGeom>
              <a:avLst/>
              <a:gdLst>
                <a:gd name="T0" fmla="*/ 171 w 232"/>
                <a:gd name="T1" fmla="*/ 0 h 216"/>
                <a:gd name="T2" fmla="*/ 67 w 232"/>
                <a:gd name="T3" fmla="*/ 1 h 216"/>
                <a:gd name="T4" fmla="*/ 5 w 232"/>
                <a:gd name="T5" fmla="*/ 29 h 216"/>
                <a:gd name="T6" fmla="*/ 4 w 232"/>
                <a:gd name="T7" fmla="*/ 215 h 216"/>
                <a:gd name="T8" fmla="*/ 64 w 232"/>
                <a:gd name="T9" fmla="*/ 189 h 216"/>
                <a:gd name="T10" fmla="*/ 119 w 232"/>
                <a:gd name="T11" fmla="*/ 216 h 216"/>
                <a:gd name="T12" fmla="*/ 171 w 232"/>
                <a:gd name="T13" fmla="*/ 189 h 216"/>
                <a:gd name="T14" fmla="*/ 228 w 232"/>
                <a:gd name="T15" fmla="*/ 215 h 216"/>
                <a:gd name="T16" fmla="*/ 228 w 232"/>
                <a:gd name="T17" fmla="*/ 29 h 216"/>
                <a:gd name="T18" fmla="*/ 8 w 232"/>
                <a:gd name="T19" fmla="*/ 36 h 216"/>
                <a:gd name="T20" fmla="*/ 116 w 232"/>
                <a:gd name="T21" fmla="*/ 207 h 216"/>
                <a:gd name="T22" fmla="*/ 116 w 232"/>
                <a:gd name="T23" fmla="*/ 35 h 216"/>
                <a:gd name="T24" fmla="*/ 167 w 232"/>
                <a:gd name="T25" fmla="*/ 67 h 216"/>
                <a:gd name="T26" fmla="*/ 168 w 232"/>
                <a:gd name="T27" fmla="*/ 182 h 216"/>
                <a:gd name="T28" fmla="*/ 124 w 232"/>
                <a:gd name="T29" fmla="*/ 33 h 216"/>
                <a:gd name="T30" fmla="*/ 224 w 232"/>
                <a:gd name="T31" fmla="*/ 208 h 216"/>
                <a:gd name="T32" fmla="*/ 184 w 232"/>
                <a:gd name="T33" fmla="*/ 62 h 216"/>
                <a:gd name="T34" fmla="*/ 176 w 232"/>
                <a:gd name="T35" fmla="*/ 59 h 216"/>
                <a:gd name="T36" fmla="*/ 224 w 232"/>
                <a:gd name="T37" fmla="*/ 208 h 216"/>
                <a:gd name="T38" fmla="*/ 27 w 232"/>
                <a:gd name="T39" fmla="*/ 75 h 216"/>
                <a:gd name="T40" fmla="*/ 44 w 232"/>
                <a:gd name="T41" fmla="*/ 76 h 216"/>
                <a:gd name="T42" fmla="*/ 39 w 232"/>
                <a:gd name="T43" fmla="*/ 62 h 216"/>
                <a:gd name="T44" fmla="*/ 41 w 232"/>
                <a:gd name="T45" fmla="*/ 50 h 216"/>
                <a:gd name="T46" fmla="*/ 21 w 232"/>
                <a:gd name="T47" fmla="*/ 50 h 216"/>
                <a:gd name="T48" fmla="*/ 21 w 232"/>
                <a:gd name="T49" fmla="*/ 69 h 216"/>
                <a:gd name="T50" fmla="*/ 84 w 232"/>
                <a:gd name="T51" fmla="*/ 92 h 216"/>
                <a:gd name="T52" fmla="*/ 101 w 232"/>
                <a:gd name="T53" fmla="*/ 91 h 216"/>
                <a:gd name="T54" fmla="*/ 106 w 232"/>
                <a:gd name="T55" fmla="*/ 85 h 216"/>
                <a:gd name="T56" fmla="*/ 106 w 232"/>
                <a:gd name="T57" fmla="*/ 66 h 216"/>
                <a:gd name="T58" fmla="*/ 87 w 232"/>
                <a:gd name="T59" fmla="*/ 66 h 216"/>
                <a:gd name="T60" fmla="*/ 88 w 232"/>
                <a:gd name="T61" fmla="*/ 78 h 216"/>
                <a:gd name="T62" fmla="*/ 35 w 232"/>
                <a:gd name="T63" fmla="*/ 149 h 216"/>
                <a:gd name="T64" fmla="*/ 36 w 232"/>
                <a:gd name="T65" fmla="*/ 162 h 216"/>
                <a:gd name="T66" fmla="*/ 32 w 232"/>
                <a:gd name="T67" fmla="*/ 176 h 216"/>
                <a:gd name="T68" fmla="*/ 49 w 232"/>
                <a:gd name="T69" fmla="*/ 175 h 216"/>
                <a:gd name="T70" fmla="*/ 54 w 232"/>
                <a:gd name="T71" fmla="*/ 169 h 216"/>
                <a:gd name="T72" fmla="*/ 54 w 232"/>
                <a:gd name="T73" fmla="*/ 149 h 216"/>
                <a:gd name="T74" fmla="*/ 35 w 232"/>
                <a:gd name="T75" fmla="*/ 149 h 216"/>
                <a:gd name="T76" fmla="*/ 189 w 232"/>
                <a:gd name="T77" fmla="*/ 135 h 216"/>
                <a:gd name="T78" fmla="*/ 189 w 232"/>
                <a:gd name="T79" fmla="*/ 155 h 216"/>
                <a:gd name="T80" fmla="*/ 202 w 232"/>
                <a:gd name="T81" fmla="*/ 148 h 216"/>
                <a:gd name="T82" fmla="*/ 214 w 232"/>
                <a:gd name="T83" fmla="*/ 155 h 216"/>
                <a:gd name="T84" fmla="*/ 214 w 232"/>
                <a:gd name="T85" fmla="*/ 135 h 216"/>
                <a:gd name="T86" fmla="*/ 202 w 232"/>
                <a:gd name="T87" fmla="*/ 136 h 216"/>
                <a:gd name="T88" fmla="*/ 132 w 232"/>
                <a:gd name="T89" fmla="*/ 163 h 216"/>
                <a:gd name="T90" fmla="*/ 160 w 232"/>
                <a:gd name="T91" fmla="*/ 162 h 216"/>
                <a:gd name="T92" fmla="*/ 146 w 232"/>
                <a:gd name="T93" fmla="*/ 168 h 216"/>
                <a:gd name="T94" fmla="*/ 152 w 232"/>
                <a:gd name="T95" fmla="*/ 163 h 216"/>
                <a:gd name="T96" fmla="*/ 135 w 232"/>
                <a:gd name="T97" fmla="*/ 120 h 216"/>
                <a:gd name="T98" fmla="*/ 136 w 232"/>
                <a:gd name="T99" fmla="*/ 109 h 216"/>
                <a:gd name="T100" fmla="*/ 135 w 232"/>
                <a:gd name="T101" fmla="*/ 100 h 216"/>
                <a:gd name="T102" fmla="*/ 131 w 232"/>
                <a:gd name="T103" fmla="*/ 117 h 216"/>
                <a:gd name="T104" fmla="*/ 140 w 232"/>
                <a:gd name="T105" fmla="*/ 144 h 216"/>
                <a:gd name="T106" fmla="*/ 147 w 232"/>
                <a:gd name="T107" fmla="*/ 141 h 216"/>
                <a:gd name="T108" fmla="*/ 148 w 232"/>
                <a:gd name="T109" fmla="*/ 96 h 216"/>
                <a:gd name="T110" fmla="*/ 162 w 232"/>
                <a:gd name="T111" fmla="*/ 78 h 216"/>
                <a:gd name="T112" fmla="*/ 146 w 232"/>
                <a:gd name="T113" fmla="*/ 95 h 216"/>
                <a:gd name="T114" fmla="*/ 194 w 232"/>
                <a:gd name="T115" fmla="*/ 41 h 216"/>
                <a:gd name="T116" fmla="*/ 192 w 232"/>
                <a:gd name="T117" fmla="*/ 52 h 216"/>
                <a:gd name="T118" fmla="*/ 200 w 232"/>
                <a:gd name="T119" fmla="*/ 53 h 216"/>
                <a:gd name="T120" fmla="*/ 208 w 232"/>
                <a:gd name="T121" fmla="*/ 37 h 216"/>
                <a:gd name="T122" fmla="*/ 184 w 232"/>
                <a:gd name="T123" fmla="*/ 37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2" h="216">
                  <a:moveTo>
                    <a:pt x="228" y="29"/>
                  </a:moveTo>
                  <a:cubicBezTo>
                    <a:pt x="175" y="1"/>
                    <a:pt x="175" y="1"/>
                    <a:pt x="175" y="1"/>
                  </a:cubicBezTo>
                  <a:cubicBezTo>
                    <a:pt x="174" y="0"/>
                    <a:pt x="173" y="0"/>
                    <a:pt x="171" y="0"/>
                  </a:cubicBezTo>
                  <a:cubicBezTo>
                    <a:pt x="170" y="0"/>
                    <a:pt x="169" y="0"/>
                    <a:pt x="167" y="1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0"/>
                    <a:pt x="65" y="0"/>
                    <a:pt x="64" y="0"/>
                  </a:cubicBezTo>
                  <a:cubicBezTo>
                    <a:pt x="62" y="0"/>
                    <a:pt x="61" y="0"/>
                    <a:pt x="60" y="1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2" y="30"/>
                    <a:pt x="0" y="33"/>
                    <a:pt x="0" y="36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11"/>
                    <a:pt x="2" y="213"/>
                    <a:pt x="4" y="215"/>
                  </a:cubicBezTo>
                  <a:cubicBezTo>
                    <a:pt x="6" y="216"/>
                    <a:pt x="7" y="216"/>
                    <a:pt x="9" y="216"/>
                  </a:cubicBezTo>
                  <a:cubicBezTo>
                    <a:pt x="10" y="216"/>
                    <a:pt x="11" y="216"/>
                    <a:pt x="13" y="215"/>
                  </a:cubicBezTo>
                  <a:cubicBezTo>
                    <a:pt x="64" y="189"/>
                    <a:pt x="64" y="189"/>
                    <a:pt x="64" y="189"/>
                  </a:cubicBezTo>
                  <a:cubicBezTo>
                    <a:pt x="115" y="215"/>
                    <a:pt x="115" y="215"/>
                    <a:pt x="115" y="215"/>
                  </a:cubicBezTo>
                  <a:cubicBezTo>
                    <a:pt x="116" y="216"/>
                    <a:pt x="117" y="216"/>
                    <a:pt x="118" y="216"/>
                  </a:cubicBezTo>
                  <a:cubicBezTo>
                    <a:pt x="119" y="216"/>
                    <a:pt x="119" y="216"/>
                    <a:pt x="119" y="216"/>
                  </a:cubicBezTo>
                  <a:cubicBezTo>
                    <a:pt x="120" y="216"/>
                    <a:pt x="120" y="216"/>
                    <a:pt x="120" y="216"/>
                  </a:cubicBezTo>
                  <a:cubicBezTo>
                    <a:pt x="121" y="216"/>
                    <a:pt x="122" y="216"/>
                    <a:pt x="123" y="215"/>
                  </a:cubicBezTo>
                  <a:cubicBezTo>
                    <a:pt x="171" y="189"/>
                    <a:pt x="171" y="189"/>
                    <a:pt x="171" y="189"/>
                  </a:cubicBezTo>
                  <a:cubicBezTo>
                    <a:pt x="220" y="215"/>
                    <a:pt x="220" y="215"/>
                    <a:pt x="220" y="215"/>
                  </a:cubicBezTo>
                  <a:cubicBezTo>
                    <a:pt x="221" y="216"/>
                    <a:pt x="223" y="216"/>
                    <a:pt x="224" y="216"/>
                  </a:cubicBezTo>
                  <a:cubicBezTo>
                    <a:pt x="225" y="216"/>
                    <a:pt x="227" y="216"/>
                    <a:pt x="228" y="215"/>
                  </a:cubicBezTo>
                  <a:cubicBezTo>
                    <a:pt x="231" y="213"/>
                    <a:pt x="232" y="211"/>
                    <a:pt x="232" y="208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3"/>
                    <a:pt x="230" y="30"/>
                    <a:pt x="228" y="29"/>
                  </a:cubicBezTo>
                  <a:close/>
                  <a:moveTo>
                    <a:pt x="60" y="182"/>
                  </a:moveTo>
                  <a:cubicBezTo>
                    <a:pt x="8" y="208"/>
                    <a:pt x="8" y="208"/>
                    <a:pt x="8" y="208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0" y="182"/>
                  </a:lnTo>
                  <a:close/>
                  <a:moveTo>
                    <a:pt x="116" y="207"/>
                  </a:moveTo>
                  <a:cubicBezTo>
                    <a:pt x="68" y="182"/>
                    <a:pt x="68" y="182"/>
                    <a:pt x="68" y="182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116" y="35"/>
                    <a:pt x="116" y="35"/>
                    <a:pt x="116" y="35"/>
                  </a:cubicBezTo>
                  <a:lnTo>
                    <a:pt x="116" y="207"/>
                  </a:lnTo>
                  <a:close/>
                  <a:moveTo>
                    <a:pt x="168" y="67"/>
                  </a:moveTo>
                  <a:cubicBezTo>
                    <a:pt x="167" y="67"/>
                    <a:pt x="167" y="67"/>
                    <a:pt x="167" y="67"/>
                  </a:cubicBezTo>
                  <a:cubicBezTo>
                    <a:pt x="166" y="69"/>
                    <a:pt x="166" y="71"/>
                    <a:pt x="167" y="73"/>
                  </a:cubicBezTo>
                  <a:cubicBezTo>
                    <a:pt x="168" y="73"/>
                    <a:pt x="168" y="73"/>
                    <a:pt x="168" y="73"/>
                  </a:cubicBezTo>
                  <a:cubicBezTo>
                    <a:pt x="168" y="182"/>
                    <a:pt x="168" y="182"/>
                    <a:pt x="168" y="182"/>
                  </a:cubicBezTo>
                  <a:cubicBezTo>
                    <a:pt x="124" y="205"/>
                    <a:pt x="124" y="205"/>
                    <a:pt x="124" y="205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68" y="10"/>
                    <a:pt x="168" y="10"/>
                    <a:pt x="168" y="10"/>
                  </a:cubicBezTo>
                  <a:lnTo>
                    <a:pt x="168" y="67"/>
                  </a:lnTo>
                  <a:close/>
                  <a:moveTo>
                    <a:pt x="224" y="208"/>
                  </a:moveTo>
                  <a:cubicBezTo>
                    <a:pt x="176" y="183"/>
                    <a:pt x="176" y="183"/>
                    <a:pt x="176" y="183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84" y="62"/>
                    <a:pt x="184" y="62"/>
                    <a:pt x="184" y="62"/>
                  </a:cubicBezTo>
                  <a:cubicBezTo>
                    <a:pt x="186" y="60"/>
                    <a:pt x="186" y="58"/>
                    <a:pt x="184" y="56"/>
                  </a:cubicBezTo>
                  <a:cubicBezTo>
                    <a:pt x="183" y="55"/>
                    <a:pt x="180" y="55"/>
                    <a:pt x="178" y="56"/>
                  </a:cubicBezTo>
                  <a:cubicBezTo>
                    <a:pt x="176" y="59"/>
                    <a:pt x="176" y="59"/>
                    <a:pt x="176" y="59"/>
                  </a:cubicBezTo>
                  <a:cubicBezTo>
                    <a:pt x="176" y="10"/>
                    <a:pt x="176" y="10"/>
                    <a:pt x="176" y="10"/>
                  </a:cubicBezTo>
                  <a:cubicBezTo>
                    <a:pt x="224" y="36"/>
                    <a:pt x="224" y="36"/>
                    <a:pt x="224" y="36"/>
                  </a:cubicBezTo>
                  <a:lnTo>
                    <a:pt x="224" y="208"/>
                  </a:lnTo>
                  <a:close/>
                  <a:moveTo>
                    <a:pt x="21" y="75"/>
                  </a:moveTo>
                  <a:cubicBezTo>
                    <a:pt x="22" y="76"/>
                    <a:pt x="23" y="76"/>
                    <a:pt x="24" y="76"/>
                  </a:cubicBezTo>
                  <a:cubicBezTo>
                    <a:pt x="25" y="76"/>
                    <a:pt x="26" y="76"/>
                    <a:pt x="27" y="75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41" y="75"/>
                    <a:pt x="41" y="75"/>
                    <a:pt x="41" y="75"/>
                  </a:cubicBezTo>
                  <a:cubicBezTo>
                    <a:pt x="42" y="76"/>
                    <a:pt x="43" y="76"/>
                    <a:pt x="44" y="76"/>
                  </a:cubicBezTo>
                  <a:cubicBezTo>
                    <a:pt x="45" y="76"/>
                    <a:pt x="46" y="76"/>
                    <a:pt x="46" y="75"/>
                  </a:cubicBezTo>
                  <a:cubicBezTo>
                    <a:pt x="48" y="74"/>
                    <a:pt x="48" y="71"/>
                    <a:pt x="46" y="69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8" y="54"/>
                    <a:pt x="48" y="51"/>
                    <a:pt x="46" y="50"/>
                  </a:cubicBezTo>
                  <a:cubicBezTo>
                    <a:pt x="45" y="48"/>
                    <a:pt x="42" y="48"/>
                    <a:pt x="41" y="50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5" y="48"/>
                    <a:pt x="22" y="48"/>
                    <a:pt x="21" y="50"/>
                  </a:cubicBezTo>
                  <a:cubicBezTo>
                    <a:pt x="19" y="51"/>
                    <a:pt x="19" y="54"/>
                    <a:pt x="21" y="55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19" y="71"/>
                    <a:pt x="19" y="74"/>
                    <a:pt x="21" y="75"/>
                  </a:cubicBezTo>
                  <a:close/>
                  <a:moveTo>
                    <a:pt x="81" y="91"/>
                  </a:moveTo>
                  <a:cubicBezTo>
                    <a:pt x="82" y="92"/>
                    <a:pt x="83" y="92"/>
                    <a:pt x="84" y="92"/>
                  </a:cubicBezTo>
                  <a:cubicBezTo>
                    <a:pt x="85" y="92"/>
                    <a:pt x="86" y="92"/>
                    <a:pt x="87" y="91"/>
                  </a:cubicBezTo>
                  <a:cubicBezTo>
                    <a:pt x="94" y="84"/>
                    <a:pt x="94" y="84"/>
                    <a:pt x="94" y="84"/>
                  </a:cubicBezTo>
                  <a:cubicBezTo>
                    <a:pt x="101" y="91"/>
                    <a:pt x="101" y="91"/>
                    <a:pt x="101" y="91"/>
                  </a:cubicBezTo>
                  <a:cubicBezTo>
                    <a:pt x="102" y="92"/>
                    <a:pt x="103" y="92"/>
                    <a:pt x="104" y="92"/>
                  </a:cubicBezTo>
                  <a:cubicBezTo>
                    <a:pt x="105" y="92"/>
                    <a:pt x="106" y="92"/>
                    <a:pt x="106" y="91"/>
                  </a:cubicBezTo>
                  <a:cubicBezTo>
                    <a:pt x="108" y="89"/>
                    <a:pt x="108" y="87"/>
                    <a:pt x="106" y="85"/>
                  </a:cubicBezTo>
                  <a:cubicBezTo>
                    <a:pt x="99" y="78"/>
                    <a:pt x="99" y="78"/>
                    <a:pt x="99" y="78"/>
                  </a:cubicBezTo>
                  <a:cubicBezTo>
                    <a:pt x="106" y="71"/>
                    <a:pt x="106" y="71"/>
                    <a:pt x="106" y="71"/>
                  </a:cubicBezTo>
                  <a:cubicBezTo>
                    <a:pt x="108" y="70"/>
                    <a:pt x="108" y="67"/>
                    <a:pt x="106" y="66"/>
                  </a:cubicBezTo>
                  <a:cubicBezTo>
                    <a:pt x="105" y="64"/>
                    <a:pt x="102" y="64"/>
                    <a:pt x="101" y="66"/>
                  </a:cubicBezTo>
                  <a:cubicBezTo>
                    <a:pt x="94" y="73"/>
                    <a:pt x="94" y="73"/>
                    <a:pt x="94" y="7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5" y="64"/>
                    <a:pt x="82" y="64"/>
                    <a:pt x="81" y="66"/>
                  </a:cubicBezTo>
                  <a:cubicBezTo>
                    <a:pt x="79" y="67"/>
                    <a:pt x="79" y="70"/>
                    <a:pt x="81" y="71"/>
                  </a:cubicBezTo>
                  <a:cubicBezTo>
                    <a:pt x="88" y="78"/>
                    <a:pt x="88" y="78"/>
                    <a:pt x="88" y="78"/>
                  </a:cubicBezTo>
                  <a:cubicBezTo>
                    <a:pt x="81" y="85"/>
                    <a:pt x="81" y="85"/>
                    <a:pt x="81" y="85"/>
                  </a:cubicBezTo>
                  <a:cubicBezTo>
                    <a:pt x="79" y="87"/>
                    <a:pt x="79" y="89"/>
                    <a:pt x="81" y="91"/>
                  </a:cubicBezTo>
                  <a:close/>
                  <a:moveTo>
                    <a:pt x="35" y="149"/>
                  </a:moveTo>
                  <a:cubicBezTo>
                    <a:pt x="33" y="148"/>
                    <a:pt x="30" y="148"/>
                    <a:pt x="29" y="149"/>
                  </a:cubicBezTo>
                  <a:cubicBezTo>
                    <a:pt x="27" y="151"/>
                    <a:pt x="27" y="153"/>
                    <a:pt x="29" y="155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27" y="170"/>
                    <a:pt x="27" y="173"/>
                    <a:pt x="29" y="175"/>
                  </a:cubicBezTo>
                  <a:cubicBezTo>
                    <a:pt x="30" y="175"/>
                    <a:pt x="31" y="176"/>
                    <a:pt x="32" y="176"/>
                  </a:cubicBezTo>
                  <a:cubicBezTo>
                    <a:pt x="33" y="176"/>
                    <a:pt x="34" y="175"/>
                    <a:pt x="35" y="175"/>
                  </a:cubicBezTo>
                  <a:cubicBezTo>
                    <a:pt x="42" y="167"/>
                    <a:pt x="42" y="167"/>
                    <a:pt x="42" y="167"/>
                  </a:cubicBezTo>
                  <a:cubicBezTo>
                    <a:pt x="49" y="175"/>
                    <a:pt x="49" y="175"/>
                    <a:pt x="49" y="175"/>
                  </a:cubicBezTo>
                  <a:cubicBezTo>
                    <a:pt x="50" y="175"/>
                    <a:pt x="51" y="176"/>
                    <a:pt x="52" y="176"/>
                  </a:cubicBezTo>
                  <a:cubicBezTo>
                    <a:pt x="53" y="176"/>
                    <a:pt x="54" y="175"/>
                    <a:pt x="54" y="175"/>
                  </a:cubicBezTo>
                  <a:cubicBezTo>
                    <a:pt x="56" y="173"/>
                    <a:pt x="56" y="170"/>
                    <a:pt x="54" y="169"/>
                  </a:cubicBezTo>
                  <a:cubicBezTo>
                    <a:pt x="47" y="162"/>
                    <a:pt x="47" y="162"/>
                    <a:pt x="47" y="162"/>
                  </a:cubicBezTo>
                  <a:cubicBezTo>
                    <a:pt x="54" y="155"/>
                    <a:pt x="54" y="155"/>
                    <a:pt x="54" y="155"/>
                  </a:cubicBezTo>
                  <a:cubicBezTo>
                    <a:pt x="56" y="153"/>
                    <a:pt x="56" y="151"/>
                    <a:pt x="54" y="149"/>
                  </a:cubicBezTo>
                  <a:cubicBezTo>
                    <a:pt x="53" y="148"/>
                    <a:pt x="50" y="148"/>
                    <a:pt x="49" y="149"/>
                  </a:cubicBezTo>
                  <a:cubicBezTo>
                    <a:pt x="42" y="156"/>
                    <a:pt x="42" y="156"/>
                    <a:pt x="42" y="156"/>
                  </a:cubicBezTo>
                  <a:lnTo>
                    <a:pt x="35" y="149"/>
                  </a:lnTo>
                  <a:close/>
                  <a:moveTo>
                    <a:pt x="195" y="129"/>
                  </a:moveTo>
                  <a:cubicBezTo>
                    <a:pt x="193" y="128"/>
                    <a:pt x="190" y="128"/>
                    <a:pt x="189" y="129"/>
                  </a:cubicBezTo>
                  <a:cubicBezTo>
                    <a:pt x="187" y="131"/>
                    <a:pt x="187" y="133"/>
                    <a:pt x="189" y="135"/>
                  </a:cubicBezTo>
                  <a:cubicBezTo>
                    <a:pt x="196" y="142"/>
                    <a:pt x="196" y="142"/>
                    <a:pt x="196" y="142"/>
                  </a:cubicBezTo>
                  <a:cubicBezTo>
                    <a:pt x="189" y="149"/>
                    <a:pt x="189" y="149"/>
                    <a:pt x="189" y="149"/>
                  </a:cubicBezTo>
                  <a:cubicBezTo>
                    <a:pt x="187" y="151"/>
                    <a:pt x="187" y="153"/>
                    <a:pt x="189" y="155"/>
                  </a:cubicBezTo>
                  <a:cubicBezTo>
                    <a:pt x="190" y="155"/>
                    <a:pt x="191" y="156"/>
                    <a:pt x="192" y="156"/>
                  </a:cubicBezTo>
                  <a:cubicBezTo>
                    <a:pt x="193" y="156"/>
                    <a:pt x="194" y="155"/>
                    <a:pt x="195" y="155"/>
                  </a:cubicBezTo>
                  <a:cubicBezTo>
                    <a:pt x="202" y="148"/>
                    <a:pt x="202" y="148"/>
                    <a:pt x="202" y="148"/>
                  </a:cubicBezTo>
                  <a:cubicBezTo>
                    <a:pt x="209" y="155"/>
                    <a:pt x="209" y="155"/>
                    <a:pt x="209" y="155"/>
                  </a:cubicBezTo>
                  <a:cubicBezTo>
                    <a:pt x="210" y="155"/>
                    <a:pt x="211" y="156"/>
                    <a:pt x="212" y="156"/>
                  </a:cubicBezTo>
                  <a:cubicBezTo>
                    <a:pt x="213" y="156"/>
                    <a:pt x="214" y="155"/>
                    <a:pt x="214" y="155"/>
                  </a:cubicBezTo>
                  <a:cubicBezTo>
                    <a:pt x="216" y="153"/>
                    <a:pt x="216" y="151"/>
                    <a:pt x="214" y="149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14" y="135"/>
                    <a:pt x="214" y="135"/>
                    <a:pt x="214" y="135"/>
                  </a:cubicBezTo>
                  <a:cubicBezTo>
                    <a:pt x="216" y="133"/>
                    <a:pt x="216" y="131"/>
                    <a:pt x="214" y="129"/>
                  </a:cubicBezTo>
                  <a:cubicBezTo>
                    <a:pt x="213" y="128"/>
                    <a:pt x="210" y="128"/>
                    <a:pt x="209" y="129"/>
                  </a:cubicBezTo>
                  <a:cubicBezTo>
                    <a:pt x="202" y="136"/>
                    <a:pt x="202" y="136"/>
                    <a:pt x="202" y="136"/>
                  </a:cubicBezTo>
                  <a:lnTo>
                    <a:pt x="195" y="129"/>
                  </a:lnTo>
                  <a:close/>
                  <a:moveTo>
                    <a:pt x="146" y="148"/>
                  </a:moveTo>
                  <a:cubicBezTo>
                    <a:pt x="138" y="148"/>
                    <a:pt x="132" y="155"/>
                    <a:pt x="132" y="163"/>
                  </a:cubicBezTo>
                  <a:cubicBezTo>
                    <a:pt x="132" y="170"/>
                    <a:pt x="138" y="176"/>
                    <a:pt x="146" y="176"/>
                  </a:cubicBezTo>
                  <a:cubicBezTo>
                    <a:pt x="146" y="176"/>
                    <a:pt x="146" y="176"/>
                    <a:pt x="146" y="176"/>
                  </a:cubicBezTo>
                  <a:cubicBezTo>
                    <a:pt x="154" y="176"/>
                    <a:pt x="160" y="170"/>
                    <a:pt x="160" y="162"/>
                  </a:cubicBezTo>
                  <a:cubicBezTo>
                    <a:pt x="160" y="155"/>
                    <a:pt x="154" y="148"/>
                    <a:pt x="146" y="148"/>
                  </a:cubicBezTo>
                  <a:close/>
                  <a:moveTo>
                    <a:pt x="146" y="168"/>
                  </a:moveTo>
                  <a:cubicBezTo>
                    <a:pt x="146" y="168"/>
                    <a:pt x="146" y="168"/>
                    <a:pt x="146" y="168"/>
                  </a:cubicBezTo>
                  <a:cubicBezTo>
                    <a:pt x="143" y="168"/>
                    <a:pt x="140" y="166"/>
                    <a:pt x="140" y="162"/>
                  </a:cubicBezTo>
                  <a:cubicBezTo>
                    <a:pt x="140" y="159"/>
                    <a:pt x="143" y="156"/>
                    <a:pt x="146" y="156"/>
                  </a:cubicBezTo>
                  <a:cubicBezTo>
                    <a:pt x="149" y="156"/>
                    <a:pt x="152" y="159"/>
                    <a:pt x="152" y="163"/>
                  </a:cubicBezTo>
                  <a:cubicBezTo>
                    <a:pt x="152" y="166"/>
                    <a:pt x="149" y="168"/>
                    <a:pt x="146" y="168"/>
                  </a:cubicBezTo>
                  <a:close/>
                  <a:moveTo>
                    <a:pt x="131" y="117"/>
                  </a:moveTo>
                  <a:cubicBezTo>
                    <a:pt x="131" y="119"/>
                    <a:pt x="133" y="120"/>
                    <a:pt x="135" y="120"/>
                  </a:cubicBezTo>
                  <a:cubicBezTo>
                    <a:pt x="135" y="120"/>
                    <a:pt x="135" y="120"/>
                    <a:pt x="136" y="120"/>
                  </a:cubicBezTo>
                  <a:cubicBezTo>
                    <a:pt x="138" y="119"/>
                    <a:pt x="139" y="117"/>
                    <a:pt x="138" y="115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40" y="106"/>
                    <a:pt x="140" y="106"/>
                    <a:pt x="140" y="106"/>
                  </a:cubicBezTo>
                  <a:cubicBezTo>
                    <a:pt x="142" y="104"/>
                    <a:pt x="142" y="102"/>
                    <a:pt x="140" y="100"/>
                  </a:cubicBezTo>
                  <a:cubicBezTo>
                    <a:pt x="139" y="98"/>
                    <a:pt x="136" y="98"/>
                    <a:pt x="135" y="100"/>
                  </a:cubicBezTo>
                  <a:cubicBezTo>
                    <a:pt x="129" y="106"/>
                    <a:pt x="129" y="106"/>
                    <a:pt x="129" y="106"/>
                  </a:cubicBezTo>
                  <a:cubicBezTo>
                    <a:pt x="128" y="107"/>
                    <a:pt x="127" y="109"/>
                    <a:pt x="128" y="110"/>
                  </a:cubicBezTo>
                  <a:lnTo>
                    <a:pt x="131" y="117"/>
                  </a:lnTo>
                  <a:close/>
                  <a:moveTo>
                    <a:pt x="140" y="131"/>
                  </a:moveTo>
                  <a:cubicBezTo>
                    <a:pt x="138" y="132"/>
                    <a:pt x="136" y="134"/>
                    <a:pt x="137" y="136"/>
                  </a:cubicBezTo>
                  <a:cubicBezTo>
                    <a:pt x="140" y="144"/>
                    <a:pt x="140" y="144"/>
                    <a:pt x="140" y="144"/>
                  </a:cubicBezTo>
                  <a:cubicBezTo>
                    <a:pt x="140" y="145"/>
                    <a:pt x="142" y="146"/>
                    <a:pt x="144" y="146"/>
                  </a:cubicBezTo>
                  <a:cubicBezTo>
                    <a:pt x="144" y="146"/>
                    <a:pt x="144" y="146"/>
                    <a:pt x="145" y="146"/>
                  </a:cubicBezTo>
                  <a:cubicBezTo>
                    <a:pt x="147" y="146"/>
                    <a:pt x="148" y="143"/>
                    <a:pt x="147" y="141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4" y="132"/>
                    <a:pt x="142" y="130"/>
                    <a:pt x="140" y="131"/>
                  </a:cubicBezTo>
                  <a:close/>
                  <a:moveTo>
                    <a:pt x="148" y="96"/>
                  </a:moveTo>
                  <a:cubicBezTo>
                    <a:pt x="149" y="96"/>
                    <a:pt x="150" y="96"/>
                    <a:pt x="151" y="95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4" y="82"/>
                    <a:pt x="164" y="80"/>
                    <a:pt x="162" y="78"/>
                  </a:cubicBezTo>
                  <a:cubicBezTo>
                    <a:pt x="161" y="77"/>
                    <a:pt x="158" y="77"/>
                    <a:pt x="157" y="78"/>
                  </a:cubicBezTo>
                  <a:cubicBezTo>
                    <a:pt x="146" y="89"/>
                    <a:pt x="146" y="89"/>
                    <a:pt x="146" y="89"/>
                  </a:cubicBezTo>
                  <a:cubicBezTo>
                    <a:pt x="144" y="91"/>
                    <a:pt x="144" y="93"/>
                    <a:pt x="146" y="95"/>
                  </a:cubicBezTo>
                  <a:cubicBezTo>
                    <a:pt x="146" y="96"/>
                    <a:pt x="147" y="96"/>
                    <a:pt x="148" y="96"/>
                  </a:cubicBezTo>
                  <a:close/>
                  <a:moveTo>
                    <a:pt x="188" y="41"/>
                  </a:moveTo>
                  <a:cubicBezTo>
                    <a:pt x="194" y="41"/>
                    <a:pt x="194" y="41"/>
                    <a:pt x="194" y="41"/>
                  </a:cubicBezTo>
                  <a:cubicBezTo>
                    <a:pt x="189" y="46"/>
                    <a:pt x="189" y="46"/>
                    <a:pt x="189" y="46"/>
                  </a:cubicBezTo>
                  <a:cubicBezTo>
                    <a:pt x="188" y="47"/>
                    <a:pt x="188" y="50"/>
                    <a:pt x="189" y="51"/>
                  </a:cubicBezTo>
                  <a:cubicBezTo>
                    <a:pt x="190" y="52"/>
                    <a:pt x="191" y="52"/>
                    <a:pt x="192" y="52"/>
                  </a:cubicBezTo>
                  <a:cubicBezTo>
                    <a:pt x="193" y="52"/>
                    <a:pt x="194" y="52"/>
                    <a:pt x="195" y="51"/>
                  </a:cubicBezTo>
                  <a:cubicBezTo>
                    <a:pt x="200" y="46"/>
                    <a:pt x="200" y="46"/>
                    <a:pt x="200" y="46"/>
                  </a:cubicBezTo>
                  <a:cubicBezTo>
                    <a:pt x="200" y="53"/>
                    <a:pt x="200" y="53"/>
                    <a:pt x="200" y="53"/>
                  </a:cubicBezTo>
                  <a:cubicBezTo>
                    <a:pt x="200" y="55"/>
                    <a:pt x="202" y="57"/>
                    <a:pt x="204" y="57"/>
                  </a:cubicBezTo>
                  <a:cubicBezTo>
                    <a:pt x="206" y="57"/>
                    <a:pt x="208" y="55"/>
                    <a:pt x="208" y="53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8" y="35"/>
                    <a:pt x="206" y="33"/>
                    <a:pt x="204" y="33"/>
                  </a:cubicBezTo>
                  <a:cubicBezTo>
                    <a:pt x="188" y="33"/>
                    <a:pt x="188" y="33"/>
                    <a:pt x="188" y="33"/>
                  </a:cubicBezTo>
                  <a:cubicBezTo>
                    <a:pt x="186" y="33"/>
                    <a:pt x="184" y="35"/>
                    <a:pt x="184" y="37"/>
                  </a:cubicBezTo>
                  <a:cubicBezTo>
                    <a:pt x="184" y="39"/>
                    <a:pt x="186" y="41"/>
                    <a:pt x="188" y="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7" name="Group 236">
            <a:extLst>
              <a:ext uri="{FF2B5EF4-FFF2-40B4-BE49-F238E27FC236}">
                <a16:creationId xmlns:a16="http://schemas.microsoft.com/office/drawing/2014/main" id="{88084690-88EC-4F48-9C86-28310EF0585D}"/>
              </a:ext>
            </a:extLst>
          </p:cNvPr>
          <p:cNvGrpSpPr/>
          <p:nvPr/>
        </p:nvGrpSpPr>
        <p:grpSpPr>
          <a:xfrm>
            <a:off x="7975044" y="878258"/>
            <a:ext cx="880038" cy="880036"/>
            <a:chOff x="7975044" y="878258"/>
            <a:chExt cx="880038" cy="880036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4EB935C-3999-4BAC-A189-56791CC221CF}"/>
                </a:ext>
              </a:extLst>
            </p:cNvPr>
            <p:cNvGrpSpPr/>
            <p:nvPr/>
          </p:nvGrpSpPr>
          <p:grpSpPr>
            <a:xfrm>
              <a:off x="7975044" y="878258"/>
              <a:ext cx="880038" cy="880036"/>
              <a:chOff x="6463420" y="1418072"/>
              <a:chExt cx="880038" cy="880036"/>
            </a:xfrm>
          </p:grpSpPr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580366E-3916-4F0B-9A61-D07300590BA9}"/>
                  </a:ext>
                </a:extLst>
              </p:cNvPr>
              <p:cNvSpPr/>
              <p:nvPr/>
            </p:nvSpPr>
            <p:spPr>
              <a:xfrm>
                <a:off x="6463420" y="141807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A84E0C6C-F3B0-4E89-98E0-3FD9A86AD5DE}"/>
                  </a:ext>
                </a:extLst>
              </p:cNvPr>
              <p:cNvSpPr txBox="1"/>
              <p:nvPr/>
            </p:nvSpPr>
            <p:spPr>
              <a:xfrm>
                <a:off x="6526877" y="1923938"/>
                <a:ext cx="753122" cy="21544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/>
                <a:r>
                  <a:rPr lang="en-US" sz="800" dirty="0"/>
                  <a:t>Time</a:t>
                </a:r>
              </a:p>
            </p:txBody>
          </p:sp>
        </p:grpSp>
        <p:sp>
          <p:nvSpPr>
            <p:cNvPr id="236" name="Freeform 163">
              <a:extLst>
                <a:ext uri="{FF2B5EF4-FFF2-40B4-BE49-F238E27FC236}">
                  <a16:creationId xmlns:a16="http://schemas.microsoft.com/office/drawing/2014/main" id="{EAED5406-232B-4C26-AF04-ED0E7CD2A1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14276" y="1053275"/>
              <a:ext cx="201575" cy="288274"/>
            </a:xfrm>
            <a:custGeom>
              <a:avLst/>
              <a:gdLst>
                <a:gd name="T0" fmla="*/ 142 w 156"/>
                <a:gd name="T1" fmla="*/ 196 h 224"/>
                <a:gd name="T2" fmla="*/ 140 w 156"/>
                <a:gd name="T3" fmla="*/ 196 h 224"/>
                <a:gd name="T4" fmla="*/ 102 w 156"/>
                <a:gd name="T5" fmla="*/ 112 h 224"/>
                <a:gd name="T6" fmla="*/ 139 w 156"/>
                <a:gd name="T7" fmla="*/ 28 h 224"/>
                <a:gd name="T8" fmla="*/ 142 w 156"/>
                <a:gd name="T9" fmla="*/ 28 h 224"/>
                <a:gd name="T10" fmla="*/ 156 w 156"/>
                <a:gd name="T11" fmla="*/ 14 h 224"/>
                <a:gd name="T12" fmla="*/ 142 w 156"/>
                <a:gd name="T13" fmla="*/ 0 h 224"/>
                <a:gd name="T14" fmla="*/ 14 w 156"/>
                <a:gd name="T15" fmla="*/ 0 h 224"/>
                <a:gd name="T16" fmla="*/ 0 w 156"/>
                <a:gd name="T17" fmla="*/ 14 h 224"/>
                <a:gd name="T18" fmla="*/ 12 w 156"/>
                <a:gd name="T19" fmla="*/ 28 h 224"/>
                <a:gd name="T20" fmla="*/ 50 w 156"/>
                <a:gd name="T21" fmla="*/ 112 h 224"/>
                <a:gd name="T22" fmla="*/ 13 w 156"/>
                <a:gd name="T23" fmla="*/ 196 h 224"/>
                <a:gd name="T24" fmla="*/ 0 w 156"/>
                <a:gd name="T25" fmla="*/ 210 h 224"/>
                <a:gd name="T26" fmla="*/ 14 w 156"/>
                <a:gd name="T27" fmla="*/ 224 h 224"/>
                <a:gd name="T28" fmla="*/ 142 w 156"/>
                <a:gd name="T29" fmla="*/ 224 h 224"/>
                <a:gd name="T30" fmla="*/ 156 w 156"/>
                <a:gd name="T31" fmla="*/ 210 h 224"/>
                <a:gd name="T32" fmla="*/ 142 w 156"/>
                <a:gd name="T33" fmla="*/ 196 h 224"/>
                <a:gd name="T34" fmla="*/ 8 w 156"/>
                <a:gd name="T35" fmla="*/ 14 h 224"/>
                <a:gd name="T36" fmla="*/ 14 w 156"/>
                <a:gd name="T37" fmla="*/ 8 h 224"/>
                <a:gd name="T38" fmla="*/ 142 w 156"/>
                <a:gd name="T39" fmla="*/ 8 h 224"/>
                <a:gd name="T40" fmla="*/ 148 w 156"/>
                <a:gd name="T41" fmla="*/ 14 h 224"/>
                <a:gd name="T42" fmla="*/ 142 w 156"/>
                <a:gd name="T43" fmla="*/ 20 h 224"/>
                <a:gd name="T44" fmla="*/ 14 w 156"/>
                <a:gd name="T45" fmla="*/ 20 h 224"/>
                <a:gd name="T46" fmla="*/ 8 w 156"/>
                <a:gd name="T47" fmla="*/ 14 h 224"/>
                <a:gd name="T48" fmla="*/ 61 w 156"/>
                <a:gd name="T49" fmla="*/ 116 h 224"/>
                <a:gd name="T50" fmla="*/ 64 w 156"/>
                <a:gd name="T51" fmla="*/ 116 h 224"/>
                <a:gd name="T52" fmla="*/ 68 w 156"/>
                <a:gd name="T53" fmla="*/ 116 h 224"/>
                <a:gd name="T54" fmla="*/ 68 w 156"/>
                <a:gd name="T55" fmla="*/ 108 h 224"/>
                <a:gd name="T56" fmla="*/ 64 w 156"/>
                <a:gd name="T57" fmla="*/ 108 h 224"/>
                <a:gd name="T58" fmla="*/ 61 w 156"/>
                <a:gd name="T59" fmla="*/ 108 h 224"/>
                <a:gd name="T60" fmla="*/ 20 w 156"/>
                <a:gd name="T61" fmla="*/ 28 h 224"/>
                <a:gd name="T62" fmla="*/ 131 w 156"/>
                <a:gd name="T63" fmla="*/ 28 h 224"/>
                <a:gd name="T64" fmla="*/ 116 w 156"/>
                <a:gd name="T65" fmla="*/ 85 h 224"/>
                <a:gd name="T66" fmla="*/ 91 w 156"/>
                <a:gd name="T67" fmla="*/ 108 h 224"/>
                <a:gd name="T68" fmla="*/ 88 w 156"/>
                <a:gd name="T69" fmla="*/ 108 h 224"/>
                <a:gd name="T70" fmla="*/ 84 w 156"/>
                <a:gd name="T71" fmla="*/ 108 h 224"/>
                <a:gd name="T72" fmla="*/ 84 w 156"/>
                <a:gd name="T73" fmla="*/ 116 h 224"/>
                <a:gd name="T74" fmla="*/ 88 w 156"/>
                <a:gd name="T75" fmla="*/ 116 h 224"/>
                <a:gd name="T76" fmla="*/ 91 w 156"/>
                <a:gd name="T77" fmla="*/ 116 h 224"/>
                <a:gd name="T78" fmla="*/ 132 w 156"/>
                <a:gd name="T79" fmla="*/ 196 h 224"/>
                <a:gd name="T80" fmla="*/ 21 w 156"/>
                <a:gd name="T81" fmla="*/ 196 h 224"/>
                <a:gd name="T82" fmla="*/ 36 w 156"/>
                <a:gd name="T83" fmla="*/ 139 h 224"/>
                <a:gd name="T84" fmla="*/ 61 w 156"/>
                <a:gd name="T85" fmla="*/ 116 h 224"/>
                <a:gd name="T86" fmla="*/ 142 w 156"/>
                <a:gd name="T87" fmla="*/ 216 h 224"/>
                <a:gd name="T88" fmla="*/ 14 w 156"/>
                <a:gd name="T89" fmla="*/ 216 h 224"/>
                <a:gd name="T90" fmla="*/ 8 w 156"/>
                <a:gd name="T91" fmla="*/ 210 h 224"/>
                <a:gd name="T92" fmla="*/ 14 w 156"/>
                <a:gd name="T93" fmla="*/ 204 h 224"/>
                <a:gd name="T94" fmla="*/ 142 w 156"/>
                <a:gd name="T95" fmla="*/ 204 h 224"/>
                <a:gd name="T96" fmla="*/ 148 w 156"/>
                <a:gd name="T97" fmla="*/ 210 h 224"/>
                <a:gd name="T98" fmla="*/ 142 w 156"/>
                <a:gd name="T99" fmla="*/ 21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6" h="224">
                  <a:moveTo>
                    <a:pt x="142" y="196"/>
                  </a:moveTo>
                  <a:cubicBezTo>
                    <a:pt x="140" y="196"/>
                    <a:pt x="140" y="196"/>
                    <a:pt x="140" y="196"/>
                  </a:cubicBezTo>
                  <a:cubicBezTo>
                    <a:pt x="139" y="157"/>
                    <a:pt x="121" y="124"/>
                    <a:pt x="102" y="112"/>
                  </a:cubicBezTo>
                  <a:cubicBezTo>
                    <a:pt x="122" y="99"/>
                    <a:pt x="138" y="59"/>
                    <a:pt x="139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50" y="28"/>
                    <a:pt x="156" y="22"/>
                    <a:pt x="156" y="14"/>
                  </a:cubicBezTo>
                  <a:cubicBezTo>
                    <a:pt x="156" y="6"/>
                    <a:pt x="150" y="0"/>
                    <a:pt x="14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1"/>
                    <a:pt x="5" y="27"/>
                    <a:pt x="12" y="28"/>
                  </a:cubicBezTo>
                  <a:cubicBezTo>
                    <a:pt x="13" y="66"/>
                    <a:pt x="31" y="100"/>
                    <a:pt x="50" y="112"/>
                  </a:cubicBezTo>
                  <a:cubicBezTo>
                    <a:pt x="30" y="125"/>
                    <a:pt x="14" y="162"/>
                    <a:pt x="13" y="196"/>
                  </a:cubicBezTo>
                  <a:cubicBezTo>
                    <a:pt x="6" y="197"/>
                    <a:pt x="0" y="203"/>
                    <a:pt x="0" y="210"/>
                  </a:cubicBezTo>
                  <a:cubicBezTo>
                    <a:pt x="0" y="218"/>
                    <a:pt x="6" y="224"/>
                    <a:pt x="14" y="224"/>
                  </a:cubicBezTo>
                  <a:cubicBezTo>
                    <a:pt x="142" y="224"/>
                    <a:pt x="142" y="224"/>
                    <a:pt x="142" y="224"/>
                  </a:cubicBezTo>
                  <a:cubicBezTo>
                    <a:pt x="150" y="224"/>
                    <a:pt x="156" y="218"/>
                    <a:pt x="156" y="210"/>
                  </a:cubicBezTo>
                  <a:cubicBezTo>
                    <a:pt x="156" y="202"/>
                    <a:pt x="150" y="196"/>
                    <a:pt x="142" y="196"/>
                  </a:cubicBezTo>
                  <a:close/>
                  <a:moveTo>
                    <a:pt x="8" y="14"/>
                  </a:moveTo>
                  <a:cubicBezTo>
                    <a:pt x="8" y="11"/>
                    <a:pt x="11" y="8"/>
                    <a:pt x="14" y="8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5" y="8"/>
                    <a:pt x="148" y="11"/>
                    <a:pt x="148" y="14"/>
                  </a:cubicBezTo>
                  <a:cubicBezTo>
                    <a:pt x="148" y="17"/>
                    <a:pt x="145" y="20"/>
                    <a:pt x="142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1" y="20"/>
                    <a:pt x="8" y="17"/>
                    <a:pt x="8" y="14"/>
                  </a:cubicBezTo>
                  <a:close/>
                  <a:moveTo>
                    <a:pt x="61" y="116"/>
                  </a:moveTo>
                  <a:cubicBezTo>
                    <a:pt x="62" y="116"/>
                    <a:pt x="63" y="116"/>
                    <a:pt x="64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08"/>
                    <a:pt x="68" y="108"/>
                    <a:pt x="68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3" y="108"/>
                    <a:pt x="62" y="108"/>
                    <a:pt x="61" y="108"/>
                  </a:cubicBezTo>
                  <a:cubicBezTo>
                    <a:pt x="45" y="104"/>
                    <a:pt x="21" y="70"/>
                    <a:pt x="20" y="28"/>
                  </a:cubicBezTo>
                  <a:cubicBezTo>
                    <a:pt x="131" y="28"/>
                    <a:pt x="131" y="28"/>
                    <a:pt x="131" y="28"/>
                  </a:cubicBezTo>
                  <a:cubicBezTo>
                    <a:pt x="130" y="47"/>
                    <a:pt x="125" y="68"/>
                    <a:pt x="116" y="85"/>
                  </a:cubicBezTo>
                  <a:cubicBezTo>
                    <a:pt x="108" y="97"/>
                    <a:pt x="99" y="106"/>
                    <a:pt x="91" y="108"/>
                  </a:cubicBezTo>
                  <a:cubicBezTo>
                    <a:pt x="90" y="108"/>
                    <a:pt x="89" y="108"/>
                    <a:pt x="88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8" y="116"/>
                    <a:pt x="88" y="116"/>
                    <a:pt x="88" y="116"/>
                  </a:cubicBezTo>
                  <a:cubicBezTo>
                    <a:pt x="89" y="116"/>
                    <a:pt x="90" y="116"/>
                    <a:pt x="91" y="116"/>
                  </a:cubicBezTo>
                  <a:cubicBezTo>
                    <a:pt x="107" y="120"/>
                    <a:pt x="131" y="152"/>
                    <a:pt x="132" y="196"/>
                  </a:cubicBezTo>
                  <a:cubicBezTo>
                    <a:pt x="21" y="196"/>
                    <a:pt x="21" y="196"/>
                    <a:pt x="21" y="196"/>
                  </a:cubicBezTo>
                  <a:cubicBezTo>
                    <a:pt x="22" y="175"/>
                    <a:pt x="27" y="155"/>
                    <a:pt x="36" y="139"/>
                  </a:cubicBezTo>
                  <a:cubicBezTo>
                    <a:pt x="44" y="126"/>
                    <a:pt x="53" y="118"/>
                    <a:pt x="61" y="116"/>
                  </a:cubicBezTo>
                  <a:close/>
                  <a:moveTo>
                    <a:pt x="142" y="216"/>
                  </a:moveTo>
                  <a:cubicBezTo>
                    <a:pt x="14" y="216"/>
                    <a:pt x="14" y="216"/>
                    <a:pt x="14" y="216"/>
                  </a:cubicBezTo>
                  <a:cubicBezTo>
                    <a:pt x="11" y="216"/>
                    <a:pt x="8" y="213"/>
                    <a:pt x="8" y="210"/>
                  </a:cubicBezTo>
                  <a:cubicBezTo>
                    <a:pt x="8" y="207"/>
                    <a:pt x="11" y="204"/>
                    <a:pt x="14" y="204"/>
                  </a:cubicBezTo>
                  <a:cubicBezTo>
                    <a:pt x="142" y="204"/>
                    <a:pt x="142" y="204"/>
                    <a:pt x="142" y="204"/>
                  </a:cubicBezTo>
                  <a:cubicBezTo>
                    <a:pt x="145" y="204"/>
                    <a:pt x="148" y="207"/>
                    <a:pt x="148" y="210"/>
                  </a:cubicBezTo>
                  <a:cubicBezTo>
                    <a:pt x="148" y="213"/>
                    <a:pt x="145" y="216"/>
                    <a:pt x="142" y="2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BCD322C-7B24-4445-8A95-07BA28424194}"/>
              </a:ext>
            </a:extLst>
          </p:cNvPr>
          <p:cNvGrpSpPr/>
          <p:nvPr/>
        </p:nvGrpSpPr>
        <p:grpSpPr>
          <a:xfrm>
            <a:off x="5334284" y="2780973"/>
            <a:ext cx="1228864" cy="1228862"/>
            <a:chOff x="3978137" y="3122732"/>
            <a:chExt cx="1228864" cy="1228862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CB0F65B1-E442-420D-8D38-8922D7E585ED}"/>
                </a:ext>
              </a:extLst>
            </p:cNvPr>
            <p:cNvSpPr/>
            <p:nvPr/>
          </p:nvSpPr>
          <p:spPr>
            <a:xfrm>
              <a:off x="3978137" y="3122732"/>
              <a:ext cx="1228864" cy="1228862"/>
            </a:xfrm>
            <a:prstGeom prst="ellipse">
              <a:avLst/>
            </a:prstGeom>
            <a:solidFill>
              <a:schemeClr val="accent1"/>
            </a:solidFill>
            <a:ln w="50800">
              <a:solidFill>
                <a:schemeClr val="accent1"/>
              </a:solidFill>
            </a:ln>
            <a:effectLst>
              <a:outerShdw blurRad="317500" dist="127000" dir="5400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6588441-32C1-4790-B5D6-15DC563F2837}"/>
                </a:ext>
              </a:extLst>
            </p:cNvPr>
            <p:cNvGrpSpPr/>
            <p:nvPr/>
          </p:nvGrpSpPr>
          <p:grpSpPr>
            <a:xfrm>
              <a:off x="4112948" y="3363988"/>
              <a:ext cx="959240" cy="746348"/>
              <a:chOff x="4133460" y="3343713"/>
              <a:chExt cx="959240" cy="746348"/>
            </a:xfrm>
          </p:grpSpPr>
          <p:sp>
            <p:nvSpPr>
              <p:cNvPr id="13" name="Freeform 59">
                <a:extLst>
                  <a:ext uri="{FF2B5EF4-FFF2-40B4-BE49-F238E27FC236}">
                    <a16:creationId xmlns:a16="http://schemas.microsoft.com/office/drawing/2014/main" id="{F67C8313-03B4-47A7-88F3-E039F53E55E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04721" y="3343713"/>
                <a:ext cx="416718" cy="393450"/>
              </a:xfrm>
              <a:custGeom>
                <a:avLst/>
                <a:gdLst>
                  <a:gd name="T0" fmla="*/ 216 w 216"/>
                  <a:gd name="T1" fmla="*/ 44 h 204"/>
                  <a:gd name="T2" fmla="*/ 203 w 216"/>
                  <a:gd name="T3" fmla="*/ 32 h 204"/>
                  <a:gd name="T4" fmla="*/ 13 w 216"/>
                  <a:gd name="T5" fmla="*/ 32 h 204"/>
                  <a:gd name="T6" fmla="*/ 0 w 216"/>
                  <a:gd name="T7" fmla="*/ 44 h 204"/>
                  <a:gd name="T8" fmla="*/ 0 w 216"/>
                  <a:gd name="T9" fmla="*/ 78 h 204"/>
                  <a:gd name="T10" fmla="*/ 0 w 216"/>
                  <a:gd name="T11" fmla="*/ 79 h 204"/>
                  <a:gd name="T12" fmla="*/ 0 w 216"/>
                  <a:gd name="T13" fmla="*/ 80 h 204"/>
                  <a:gd name="T14" fmla="*/ 108 w 216"/>
                  <a:gd name="T15" fmla="*/ 121 h 204"/>
                  <a:gd name="T16" fmla="*/ 216 w 216"/>
                  <a:gd name="T17" fmla="*/ 80 h 204"/>
                  <a:gd name="T18" fmla="*/ 216 w 216"/>
                  <a:gd name="T19" fmla="*/ 79 h 204"/>
                  <a:gd name="T20" fmla="*/ 216 w 216"/>
                  <a:gd name="T21" fmla="*/ 78 h 204"/>
                  <a:gd name="T22" fmla="*/ 216 w 216"/>
                  <a:gd name="T23" fmla="*/ 44 h 204"/>
                  <a:gd name="T24" fmla="*/ 208 w 216"/>
                  <a:gd name="T25" fmla="*/ 79 h 204"/>
                  <a:gd name="T26" fmla="*/ 208 w 216"/>
                  <a:gd name="T27" fmla="*/ 80 h 204"/>
                  <a:gd name="T28" fmla="*/ 108 w 216"/>
                  <a:gd name="T29" fmla="*/ 113 h 204"/>
                  <a:gd name="T30" fmla="*/ 8 w 216"/>
                  <a:gd name="T31" fmla="*/ 80 h 204"/>
                  <a:gd name="T32" fmla="*/ 8 w 216"/>
                  <a:gd name="T33" fmla="*/ 79 h 204"/>
                  <a:gd name="T34" fmla="*/ 8 w 216"/>
                  <a:gd name="T35" fmla="*/ 44 h 204"/>
                  <a:gd name="T36" fmla="*/ 13 w 216"/>
                  <a:gd name="T37" fmla="*/ 40 h 204"/>
                  <a:gd name="T38" fmla="*/ 203 w 216"/>
                  <a:gd name="T39" fmla="*/ 40 h 204"/>
                  <a:gd name="T40" fmla="*/ 208 w 216"/>
                  <a:gd name="T41" fmla="*/ 44 h 204"/>
                  <a:gd name="T42" fmla="*/ 208 w 216"/>
                  <a:gd name="T43" fmla="*/ 78 h 204"/>
                  <a:gd name="T44" fmla="*/ 208 w 216"/>
                  <a:gd name="T45" fmla="*/ 79 h 204"/>
                  <a:gd name="T46" fmla="*/ 212 w 216"/>
                  <a:gd name="T47" fmla="*/ 108 h 204"/>
                  <a:gd name="T48" fmla="*/ 208 w 216"/>
                  <a:gd name="T49" fmla="*/ 112 h 204"/>
                  <a:gd name="T50" fmla="*/ 208 w 216"/>
                  <a:gd name="T51" fmla="*/ 196 h 204"/>
                  <a:gd name="T52" fmla="*/ 8 w 216"/>
                  <a:gd name="T53" fmla="*/ 196 h 204"/>
                  <a:gd name="T54" fmla="*/ 8 w 216"/>
                  <a:gd name="T55" fmla="*/ 112 h 204"/>
                  <a:gd name="T56" fmla="*/ 4 w 216"/>
                  <a:gd name="T57" fmla="*/ 108 h 204"/>
                  <a:gd name="T58" fmla="*/ 0 w 216"/>
                  <a:gd name="T59" fmla="*/ 112 h 204"/>
                  <a:gd name="T60" fmla="*/ 0 w 216"/>
                  <a:gd name="T61" fmla="*/ 204 h 204"/>
                  <a:gd name="T62" fmla="*/ 216 w 216"/>
                  <a:gd name="T63" fmla="*/ 204 h 204"/>
                  <a:gd name="T64" fmla="*/ 216 w 216"/>
                  <a:gd name="T65" fmla="*/ 112 h 204"/>
                  <a:gd name="T66" fmla="*/ 212 w 216"/>
                  <a:gd name="T67" fmla="*/ 108 h 204"/>
                  <a:gd name="T68" fmla="*/ 128 w 216"/>
                  <a:gd name="T69" fmla="*/ 140 h 204"/>
                  <a:gd name="T70" fmla="*/ 132 w 216"/>
                  <a:gd name="T71" fmla="*/ 136 h 204"/>
                  <a:gd name="T72" fmla="*/ 128 w 216"/>
                  <a:gd name="T73" fmla="*/ 132 h 204"/>
                  <a:gd name="T74" fmla="*/ 88 w 216"/>
                  <a:gd name="T75" fmla="*/ 132 h 204"/>
                  <a:gd name="T76" fmla="*/ 84 w 216"/>
                  <a:gd name="T77" fmla="*/ 136 h 204"/>
                  <a:gd name="T78" fmla="*/ 88 w 216"/>
                  <a:gd name="T79" fmla="*/ 140 h 204"/>
                  <a:gd name="T80" fmla="*/ 128 w 216"/>
                  <a:gd name="T81" fmla="*/ 140 h 204"/>
                  <a:gd name="T82" fmla="*/ 64 w 216"/>
                  <a:gd name="T83" fmla="*/ 28 h 204"/>
                  <a:gd name="T84" fmla="*/ 68 w 216"/>
                  <a:gd name="T85" fmla="*/ 24 h 204"/>
                  <a:gd name="T86" fmla="*/ 68 w 216"/>
                  <a:gd name="T87" fmla="*/ 12 h 204"/>
                  <a:gd name="T88" fmla="*/ 71 w 216"/>
                  <a:gd name="T89" fmla="*/ 8 h 204"/>
                  <a:gd name="T90" fmla="*/ 141 w 216"/>
                  <a:gd name="T91" fmla="*/ 8 h 204"/>
                  <a:gd name="T92" fmla="*/ 144 w 216"/>
                  <a:gd name="T93" fmla="*/ 12 h 204"/>
                  <a:gd name="T94" fmla="*/ 144 w 216"/>
                  <a:gd name="T95" fmla="*/ 24 h 204"/>
                  <a:gd name="T96" fmla="*/ 148 w 216"/>
                  <a:gd name="T97" fmla="*/ 28 h 204"/>
                  <a:gd name="T98" fmla="*/ 152 w 216"/>
                  <a:gd name="T99" fmla="*/ 24 h 204"/>
                  <a:gd name="T100" fmla="*/ 152 w 216"/>
                  <a:gd name="T101" fmla="*/ 12 h 204"/>
                  <a:gd name="T102" fmla="*/ 141 w 216"/>
                  <a:gd name="T103" fmla="*/ 0 h 204"/>
                  <a:gd name="T104" fmla="*/ 71 w 216"/>
                  <a:gd name="T105" fmla="*/ 0 h 204"/>
                  <a:gd name="T106" fmla="*/ 60 w 216"/>
                  <a:gd name="T107" fmla="*/ 12 h 204"/>
                  <a:gd name="T108" fmla="*/ 60 w 216"/>
                  <a:gd name="T109" fmla="*/ 24 h 204"/>
                  <a:gd name="T110" fmla="*/ 64 w 216"/>
                  <a:gd name="T111" fmla="*/ 28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6" h="204">
                    <a:moveTo>
                      <a:pt x="216" y="44"/>
                    </a:moveTo>
                    <a:cubicBezTo>
                      <a:pt x="216" y="37"/>
                      <a:pt x="211" y="32"/>
                      <a:pt x="203" y="32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5" y="32"/>
                      <a:pt x="0" y="37"/>
                      <a:pt x="0" y="44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78"/>
                      <a:pt x="0" y="78"/>
                      <a:pt x="0" y="79"/>
                    </a:cubicBezTo>
                    <a:cubicBezTo>
                      <a:pt x="0" y="79"/>
                      <a:pt x="0" y="79"/>
                      <a:pt x="0" y="80"/>
                    </a:cubicBezTo>
                    <a:cubicBezTo>
                      <a:pt x="0" y="103"/>
                      <a:pt x="46" y="121"/>
                      <a:pt x="108" y="121"/>
                    </a:cubicBezTo>
                    <a:cubicBezTo>
                      <a:pt x="170" y="121"/>
                      <a:pt x="216" y="103"/>
                      <a:pt x="216" y="80"/>
                    </a:cubicBezTo>
                    <a:cubicBezTo>
                      <a:pt x="216" y="79"/>
                      <a:pt x="216" y="79"/>
                      <a:pt x="216" y="79"/>
                    </a:cubicBezTo>
                    <a:cubicBezTo>
                      <a:pt x="216" y="78"/>
                      <a:pt x="216" y="78"/>
                      <a:pt x="216" y="78"/>
                    </a:cubicBezTo>
                    <a:lnTo>
                      <a:pt x="216" y="44"/>
                    </a:lnTo>
                    <a:close/>
                    <a:moveTo>
                      <a:pt x="208" y="79"/>
                    </a:moveTo>
                    <a:cubicBezTo>
                      <a:pt x="208" y="79"/>
                      <a:pt x="208" y="80"/>
                      <a:pt x="208" y="80"/>
                    </a:cubicBezTo>
                    <a:cubicBezTo>
                      <a:pt x="208" y="95"/>
                      <a:pt x="167" y="113"/>
                      <a:pt x="108" y="113"/>
                    </a:cubicBezTo>
                    <a:cubicBezTo>
                      <a:pt x="49" y="113"/>
                      <a:pt x="8" y="95"/>
                      <a:pt x="8" y="80"/>
                    </a:cubicBezTo>
                    <a:cubicBezTo>
                      <a:pt x="8" y="80"/>
                      <a:pt x="8" y="79"/>
                      <a:pt x="8" y="79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1"/>
                      <a:pt x="10" y="40"/>
                      <a:pt x="13" y="40"/>
                    </a:cubicBezTo>
                    <a:cubicBezTo>
                      <a:pt x="203" y="40"/>
                      <a:pt x="203" y="40"/>
                      <a:pt x="203" y="40"/>
                    </a:cubicBezTo>
                    <a:cubicBezTo>
                      <a:pt x="206" y="40"/>
                      <a:pt x="208" y="41"/>
                      <a:pt x="208" y="44"/>
                    </a:cubicBezTo>
                    <a:cubicBezTo>
                      <a:pt x="208" y="78"/>
                      <a:pt x="208" y="78"/>
                      <a:pt x="208" y="78"/>
                    </a:cubicBezTo>
                    <a:cubicBezTo>
                      <a:pt x="208" y="79"/>
                      <a:pt x="208" y="79"/>
                      <a:pt x="208" y="79"/>
                    </a:cubicBezTo>
                    <a:close/>
                    <a:moveTo>
                      <a:pt x="212" y="108"/>
                    </a:moveTo>
                    <a:cubicBezTo>
                      <a:pt x="210" y="108"/>
                      <a:pt x="208" y="110"/>
                      <a:pt x="208" y="112"/>
                    </a:cubicBezTo>
                    <a:cubicBezTo>
                      <a:pt x="208" y="196"/>
                      <a:pt x="208" y="196"/>
                      <a:pt x="208" y="196"/>
                    </a:cubicBezTo>
                    <a:cubicBezTo>
                      <a:pt x="8" y="196"/>
                      <a:pt x="8" y="196"/>
                      <a:pt x="8" y="196"/>
                    </a:cubicBezTo>
                    <a:cubicBezTo>
                      <a:pt x="8" y="112"/>
                      <a:pt x="8" y="112"/>
                      <a:pt x="8" y="112"/>
                    </a:cubicBezTo>
                    <a:cubicBezTo>
                      <a:pt x="8" y="110"/>
                      <a:pt x="6" y="108"/>
                      <a:pt x="4" y="108"/>
                    </a:cubicBezTo>
                    <a:cubicBezTo>
                      <a:pt x="2" y="108"/>
                      <a:pt x="0" y="110"/>
                      <a:pt x="0" y="112"/>
                    </a:cubicBezTo>
                    <a:cubicBezTo>
                      <a:pt x="0" y="204"/>
                      <a:pt x="0" y="204"/>
                      <a:pt x="0" y="204"/>
                    </a:cubicBezTo>
                    <a:cubicBezTo>
                      <a:pt x="216" y="204"/>
                      <a:pt x="216" y="204"/>
                      <a:pt x="216" y="204"/>
                    </a:cubicBezTo>
                    <a:cubicBezTo>
                      <a:pt x="216" y="112"/>
                      <a:pt x="216" y="112"/>
                      <a:pt x="216" y="112"/>
                    </a:cubicBezTo>
                    <a:cubicBezTo>
                      <a:pt x="216" y="110"/>
                      <a:pt x="214" y="108"/>
                      <a:pt x="212" y="108"/>
                    </a:cubicBezTo>
                    <a:close/>
                    <a:moveTo>
                      <a:pt x="128" y="140"/>
                    </a:moveTo>
                    <a:cubicBezTo>
                      <a:pt x="130" y="140"/>
                      <a:pt x="132" y="138"/>
                      <a:pt x="132" y="136"/>
                    </a:cubicBezTo>
                    <a:cubicBezTo>
                      <a:pt x="132" y="134"/>
                      <a:pt x="130" y="132"/>
                      <a:pt x="128" y="132"/>
                    </a:cubicBezTo>
                    <a:cubicBezTo>
                      <a:pt x="88" y="132"/>
                      <a:pt x="88" y="132"/>
                      <a:pt x="88" y="132"/>
                    </a:cubicBezTo>
                    <a:cubicBezTo>
                      <a:pt x="86" y="132"/>
                      <a:pt x="84" y="134"/>
                      <a:pt x="84" y="136"/>
                    </a:cubicBezTo>
                    <a:cubicBezTo>
                      <a:pt x="84" y="138"/>
                      <a:pt x="86" y="140"/>
                      <a:pt x="88" y="140"/>
                    </a:cubicBezTo>
                    <a:lnTo>
                      <a:pt x="128" y="140"/>
                    </a:lnTo>
                    <a:close/>
                    <a:moveTo>
                      <a:pt x="64" y="28"/>
                    </a:moveTo>
                    <a:cubicBezTo>
                      <a:pt x="66" y="28"/>
                      <a:pt x="68" y="26"/>
                      <a:pt x="68" y="24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10"/>
                      <a:pt x="70" y="8"/>
                      <a:pt x="71" y="8"/>
                    </a:cubicBezTo>
                    <a:cubicBezTo>
                      <a:pt x="141" y="8"/>
                      <a:pt x="141" y="8"/>
                      <a:pt x="141" y="8"/>
                    </a:cubicBezTo>
                    <a:cubicBezTo>
                      <a:pt x="142" y="8"/>
                      <a:pt x="144" y="10"/>
                      <a:pt x="144" y="12"/>
                    </a:cubicBezTo>
                    <a:cubicBezTo>
                      <a:pt x="144" y="24"/>
                      <a:pt x="144" y="24"/>
                      <a:pt x="144" y="24"/>
                    </a:cubicBezTo>
                    <a:cubicBezTo>
                      <a:pt x="144" y="26"/>
                      <a:pt x="146" y="28"/>
                      <a:pt x="148" y="28"/>
                    </a:cubicBezTo>
                    <a:cubicBezTo>
                      <a:pt x="150" y="28"/>
                      <a:pt x="152" y="26"/>
                      <a:pt x="152" y="24"/>
                    </a:cubicBezTo>
                    <a:cubicBezTo>
                      <a:pt x="152" y="12"/>
                      <a:pt x="152" y="12"/>
                      <a:pt x="152" y="12"/>
                    </a:cubicBezTo>
                    <a:cubicBezTo>
                      <a:pt x="152" y="6"/>
                      <a:pt x="147" y="0"/>
                      <a:pt x="141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65" y="0"/>
                      <a:pt x="60" y="6"/>
                      <a:pt x="60" y="12"/>
                    </a:cubicBezTo>
                    <a:cubicBezTo>
                      <a:pt x="60" y="24"/>
                      <a:pt x="60" y="24"/>
                      <a:pt x="60" y="24"/>
                    </a:cubicBezTo>
                    <a:cubicBezTo>
                      <a:pt x="60" y="26"/>
                      <a:pt x="62" y="28"/>
                      <a:pt x="64" y="2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0B8B210-122C-43C3-8EB1-B5C4F86A7FD8}"/>
                  </a:ext>
                </a:extLst>
              </p:cNvPr>
              <p:cNvSpPr txBox="1"/>
              <p:nvPr/>
            </p:nvSpPr>
            <p:spPr>
              <a:xfrm>
                <a:off x="4133460" y="3828451"/>
                <a:ext cx="959240" cy="2616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100" dirty="0">
                    <a:solidFill>
                      <a:schemeClr val="bg1"/>
                    </a:solidFill>
                  </a:rPr>
                  <a:t>Daily </a:t>
                </a:r>
              </a:p>
            </p:txBody>
          </p:sp>
        </p:grpSp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4CB328BD-56DF-4ED4-9684-B1C1D9694C39}"/>
              </a:ext>
            </a:extLst>
          </p:cNvPr>
          <p:cNvSpPr txBox="1"/>
          <p:nvPr/>
        </p:nvSpPr>
        <p:spPr>
          <a:xfrm>
            <a:off x="506746" y="601983"/>
            <a:ext cx="11182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CLUSTER </a:t>
            </a:r>
            <a:r>
              <a:rPr lang="en-GB" sz="32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DIAGRAM</a:t>
            </a:r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FE8C2B82-425C-4E64-9871-224D82B42CBF}"/>
              </a:ext>
            </a:extLst>
          </p:cNvPr>
          <p:cNvCxnSpPr>
            <a:cxnSpLocks/>
          </p:cNvCxnSpPr>
          <p:nvPr/>
        </p:nvCxnSpPr>
        <p:spPr>
          <a:xfrm>
            <a:off x="633558" y="551361"/>
            <a:ext cx="1080000" cy="0"/>
          </a:xfrm>
          <a:prstGeom prst="line">
            <a:avLst/>
          </a:prstGeom>
          <a:ln w="571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9AAC62C0-3443-4B84-AC27-A0C3949D0244}"/>
              </a:ext>
            </a:extLst>
          </p:cNvPr>
          <p:cNvSpPr txBox="1"/>
          <p:nvPr/>
        </p:nvSpPr>
        <p:spPr>
          <a:xfrm>
            <a:off x="504736" y="6346665"/>
            <a:ext cx="11060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POWER</a:t>
            </a:r>
            <a:r>
              <a:rPr lang="en-GB" sz="9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SLIDES</a:t>
            </a:r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									</a:t>
            </a:r>
            <a:r>
              <a:rPr lang="en-GB" sz="9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 	       WWW.POWERLIDES.COM </a:t>
            </a:r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						</a:t>
            </a:r>
            <a:endParaRPr lang="en-GB" sz="900" b="1" dirty="0">
              <a:solidFill>
                <a:srgbClr val="009999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6" name="Slide Number Placeholder 5">
            <a:extLst>
              <a:ext uri="{FF2B5EF4-FFF2-40B4-BE49-F238E27FC236}">
                <a16:creationId xmlns:a16="http://schemas.microsoft.com/office/drawing/2014/main" id="{270C19A9-3BE2-4395-B9A9-BB00DF1A9314}"/>
              </a:ext>
            </a:extLst>
          </p:cNvPr>
          <p:cNvSpPr txBox="1">
            <a:spLocks/>
          </p:cNvSpPr>
          <p:nvPr/>
        </p:nvSpPr>
        <p:spPr>
          <a:xfrm>
            <a:off x="5571650" y="6364663"/>
            <a:ext cx="216000" cy="216000"/>
          </a:xfrm>
          <a:prstGeom prst="ellipse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1</a:t>
            </a:r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316AF19-AF1B-4280-B0F9-DD299B078E5C}"/>
              </a:ext>
            </a:extLst>
          </p:cNvPr>
          <p:cNvCxnSpPr/>
          <p:nvPr/>
        </p:nvCxnSpPr>
        <p:spPr>
          <a:xfrm flipH="1">
            <a:off x="5981846" y="6472238"/>
            <a:ext cx="37584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18A8462E-5B5D-4E5E-BEEA-D1BACEBBB877}"/>
              </a:ext>
            </a:extLst>
          </p:cNvPr>
          <p:cNvCxnSpPr>
            <a:cxnSpLocks/>
          </p:cNvCxnSpPr>
          <p:nvPr/>
        </p:nvCxnSpPr>
        <p:spPr>
          <a:xfrm flipH="1">
            <a:off x="1575770" y="6472238"/>
            <a:ext cx="375761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420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4" name="Group 843">
            <a:extLst>
              <a:ext uri="{FF2B5EF4-FFF2-40B4-BE49-F238E27FC236}">
                <a16:creationId xmlns:a16="http://schemas.microsoft.com/office/drawing/2014/main" id="{59E78311-FE01-45AD-A314-DD7B1499DFBB}"/>
              </a:ext>
            </a:extLst>
          </p:cNvPr>
          <p:cNvGrpSpPr/>
          <p:nvPr/>
        </p:nvGrpSpPr>
        <p:grpSpPr>
          <a:xfrm>
            <a:off x="277718" y="607865"/>
            <a:ext cx="11636564" cy="5709952"/>
            <a:chOff x="188643" y="512615"/>
            <a:chExt cx="11636564" cy="5709952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CB0F65B1-E442-420D-8D38-8922D7E585ED}"/>
                </a:ext>
              </a:extLst>
            </p:cNvPr>
            <p:cNvSpPr/>
            <p:nvPr/>
          </p:nvSpPr>
          <p:spPr>
            <a:xfrm>
              <a:off x="5654157" y="2740782"/>
              <a:ext cx="1306250" cy="1306248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50800">
              <a:noFill/>
            </a:ln>
            <a:effectLst>
              <a:outerShdw blurRad="317500" dist="127000" dir="5400000" algn="t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79C0F08-EB5B-4FE6-81EC-255875830A46}"/>
                </a:ext>
              </a:extLst>
            </p:cNvPr>
            <p:cNvGrpSpPr/>
            <p:nvPr/>
          </p:nvGrpSpPr>
          <p:grpSpPr>
            <a:xfrm>
              <a:off x="5717331" y="2957473"/>
              <a:ext cx="1179903" cy="892761"/>
              <a:chOff x="5325180" y="3084547"/>
              <a:chExt cx="1247070" cy="943582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0B8B210-122C-43C3-8EB1-B5C4F86A7FD8}"/>
                  </a:ext>
                </a:extLst>
              </p:cNvPr>
              <p:cNvSpPr txBox="1"/>
              <p:nvPr/>
            </p:nvSpPr>
            <p:spPr>
              <a:xfrm>
                <a:off x="5325180" y="3247416"/>
                <a:ext cx="1247070" cy="78071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>
                    <a:solidFill>
                      <a:schemeClr val="bg1"/>
                    </a:solidFill>
                  </a:rPr>
                  <a:t>Affecting the way that people think, behave and buy/partner</a:t>
                </a:r>
                <a:endParaRPr lang="id-ID" sz="105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2" name="Title 1">
                <a:extLst>
                  <a:ext uri="{FF2B5EF4-FFF2-40B4-BE49-F238E27FC236}">
                    <a16:creationId xmlns:a16="http://schemas.microsoft.com/office/drawing/2014/main" id="{4E81FF90-1608-4CD1-BC1A-66110CE22A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411983" y="3084547"/>
                <a:ext cx="1073465" cy="175660"/>
              </a:xfrm>
              <a:prstGeom prst="rect">
                <a:avLst/>
              </a:prstGeom>
            </p:spPr>
            <p:txBody>
              <a:bodyPr vert="horz" wrap="square" lIns="0" tIns="0" rIns="0" bIns="0" rtlCol="0" anchor="t">
                <a:sp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defRPr>
                </a:lvl1pPr>
              </a:lstStyle>
              <a:p>
                <a:pPr algn="ctr"/>
                <a:r>
                  <a:rPr lang="en-US" sz="1200" dirty="0">
                    <a:solidFill>
                      <a:schemeClr val="bg1"/>
                    </a:solidFill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Influence</a:t>
                </a:r>
              </a:p>
            </p:txBody>
          </p:sp>
        </p:grpSp>
        <p:grpSp>
          <p:nvGrpSpPr>
            <p:cNvPr id="535" name="Group 534">
              <a:extLst>
                <a:ext uri="{FF2B5EF4-FFF2-40B4-BE49-F238E27FC236}">
                  <a16:creationId xmlns:a16="http://schemas.microsoft.com/office/drawing/2014/main" id="{B0ADF519-EC2B-4175-8898-0BAE0DD7B4E1}"/>
                </a:ext>
              </a:extLst>
            </p:cNvPr>
            <p:cNvGrpSpPr/>
            <p:nvPr/>
          </p:nvGrpSpPr>
          <p:grpSpPr>
            <a:xfrm>
              <a:off x="4059245" y="512615"/>
              <a:ext cx="3397285" cy="2228167"/>
              <a:chOff x="3572707" y="350092"/>
              <a:chExt cx="3590679" cy="2355008"/>
            </a:xfrm>
          </p:grpSpPr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3585F3FA-8AA6-4690-A0E2-3D141AFF8C2E}"/>
                  </a:ext>
                </a:extLst>
              </p:cNvPr>
              <p:cNvCxnSpPr>
                <a:cxnSpLocks/>
                <a:stCxn id="128" idx="4"/>
                <a:endCxn id="2" idx="0"/>
              </p:cNvCxnSpPr>
              <p:nvPr/>
            </p:nvCxnSpPr>
            <p:spPr>
              <a:xfrm>
                <a:off x="5946954" y="2166347"/>
                <a:ext cx="1762" cy="538753"/>
              </a:xfrm>
              <a:prstGeom prst="line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8BCE97F8-B752-450D-8DCB-53ACE94E5A8B}"/>
                  </a:ext>
                </a:extLst>
              </p:cNvPr>
              <p:cNvSpPr/>
              <p:nvPr/>
            </p:nvSpPr>
            <p:spPr>
              <a:xfrm>
                <a:off x="5506935" y="1286311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155E8290-3347-4D31-98B3-069C96E2872A}"/>
                  </a:ext>
                </a:extLst>
              </p:cNvPr>
              <p:cNvSpPr/>
              <p:nvPr/>
            </p:nvSpPr>
            <p:spPr>
              <a:xfrm>
                <a:off x="6478055" y="972084"/>
                <a:ext cx="303276" cy="303274"/>
              </a:xfrm>
              <a:prstGeom prst="ellipse">
                <a:avLst/>
              </a:prstGeom>
              <a:solidFill>
                <a:schemeClr val="accent4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5B9090E1-923C-4611-950F-7C4AE93E3DC7}"/>
                  </a:ext>
                </a:extLst>
              </p:cNvPr>
              <p:cNvCxnSpPr>
                <a:cxnSpLocks/>
                <a:stCxn id="133" idx="3"/>
                <a:endCxn id="128" idx="7"/>
              </p:cNvCxnSpPr>
              <p:nvPr/>
            </p:nvCxnSpPr>
            <p:spPr>
              <a:xfrm flipH="1">
                <a:off x="6258094" y="1230945"/>
                <a:ext cx="264375" cy="184244"/>
              </a:xfrm>
              <a:prstGeom prst="line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80FECAF5-3E42-4ECB-841A-223CBDDF66F2}"/>
                  </a:ext>
                </a:extLst>
              </p:cNvPr>
              <p:cNvSpPr/>
              <p:nvPr/>
            </p:nvSpPr>
            <p:spPr>
              <a:xfrm>
                <a:off x="5798356" y="660564"/>
                <a:ext cx="303276" cy="303274"/>
              </a:xfrm>
              <a:prstGeom prst="ellipse">
                <a:avLst/>
              </a:prstGeom>
              <a:solidFill>
                <a:schemeClr val="accent4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7467E9EC-A1DF-4784-94B8-3F255D4D7005}"/>
                  </a:ext>
                </a:extLst>
              </p:cNvPr>
              <p:cNvCxnSpPr>
                <a:cxnSpLocks/>
                <a:stCxn id="137" idx="4"/>
                <a:endCxn id="128" idx="0"/>
              </p:cNvCxnSpPr>
              <p:nvPr/>
            </p:nvCxnSpPr>
            <p:spPr>
              <a:xfrm flipH="1">
                <a:off x="5946954" y="963838"/>
                <a:ext cx="3040" cy="322473"/>
              </a:xfrm>
              <a:prstGeom prst="line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B6366171-A873-4EDA-9AE4-C8A70E19C194}"/>
                  </a:ext>
                </a:extLst>
              </p:cNvPr>
              <p:cNvSpPr/>
              <p:nvPr/>
            </p:nvSpPr>
            <p:spPr>
              <a:xfrm>
                <a:off x="5036992" y="972084"/>
                <a:ext cx="303276" cy="303274"/>
              </a:xfrm>
              <a:prstGeom prst="ellipse">
                <a:avLst/>
              </a:prstGeom>
              <a:solidFill>
                <a:schemeClr val="accent4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6F17233F-1CBE-4B05-9C4F-A1B9E697038F}"/>
                  </a:ext>
                </a:extLst>
              </p:cNvPr>
              <p:cNvCxnSpPr>
                <a:cxnSpLocks/>
                <a:stCxn id="142" idx="5"/>
                <a:endCxn id="128" idx="1"/>
              </p:cNvCxnSpPr>
              <p:nvPr/>
            </p:nvCxnSpPr>
            <p:spPr>
              <a:xfrm>
                <a:off x="5295854" y="1230945"/>
                <a:ext cx="339960" cy="184244"/>
              </a:xfrm>
              <a:prstGeom prst="line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1E161C44-4437-4B93-BD75-627798B89EEE}"/>
                  </a:ext>
                </a:extLst>
              </p:cNvPr>
              <p:cNvCxnSpPr>
                <a:cxnSpLocks/>
                <a:stCxn id="152" idx="5"/>
                <a:endCxn id="142" idx="1"/>
              </p:cNvCxnSpPr>
              <p:nvPr/>
            </p:nvCxnSpPr>
            <p:spPr>
              <a:xfrm>
                <a:off x="4932398" y="800378"/>
                <a:ext cx="149008" cy="216119"/>
              </a:xfrm>
              <a:prstGeom prst="line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D49B44DF-97DD-440D-8615-5860380FF190}"/>
                  </a:ext>
                </a:extLst>
              </p:cNvPr>
              <p:cNvSpPr/>
              <p:nvPr/>
            </p:nvSpPr>
            <p:spPr>
              <a:xfrm rot="900000">
                <a:off x="4841981" y="687898"/>
                <a:ext cx="120556" cy="120556"/>
              </a:xfrm>
              <a:prstGeom prst="ellipse">
                <a:avLst/>
              </a:prstGeom>
              <a:solidFill>
                <a:schemeClr val="accent4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F0A134B0-3793-417C-9C5A-93C890932E0D}"/>
                  </a:ext>
                </a:extLst>
              </p:cNvPr>
              <p:cNvSpPr/>
              <p:nvPr/>
            </p:nvSpPr>
            <p:spPr>
              <a:xfrm>
                <a:off x="4691785" y="1365558"/>
                <a:ext cx="120556" cy="120556"/>
              </a:xfrm>
              <a:prstGeom prst="ellipse">
                <a:avLst/>
              </a:prstGeom>
              <a:solidFill>
                <a:schemeClr val="accent4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C1727FC5-F473-4D92-9E01-C83B5006A490}"/>
                  </a:ext>
                </a:extLst>
              </p:cNvPr>
              <p:cNvSpPr/>
              <p:nvPr/>
            </p:nvSpPr>
            <p:spPr>
              <a:xfrm rot="19800000">
                <a:off x="4630722" y="988051"/>
                <a:ext cx="120556" cy="120556"/>
              </a:xfrm>
              <a:prstGeom prst="ellipse">
                <a:avLst/>
              </a:prstGeom>
              <a:solidFill>
                <a:schemeClr val="accent4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FB62726F-A677-4947-9BA0-BE2C2E33FD0C}"/>
                  </a:ext>
                </a:extLst>
              </p:cNvPr>
              <p:cNvCxnSpPr>
                <a:cxnSpLocks/>
                <a:stCxn id="154" idx="5"/>
                <a:endCxn id="142" idx="2"/>
              </p:cNvCxnSpPr>
              <p:nvPr/>
            </p:nvCxnSpPr>
            <p:spPr>
              <a:xfrm>
                <a:off x="4749224" y="1063930"/>
                <a:ext cx="287768" cy="59791"/>
              </a:xfrm>
              <a:prstGeom prst="line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43C80C83-62FB-4D5C-AF6B-6472F7AC8AEA}"/>
                  </a:ext>
                </a:extLst>
              </p:cNvPr>
              <p:cNvCxnSpPr>
                <a:cxnSpLocks/>
                <a:stCxn id="153" idx="7"/>
                <a:endCxn id="142" idx="3"/>
              </p:cNvCxnSpPr>
              <p:nvPr/>
            </p:nvCxnSpPr>
            <p:spPr>
              <a:xfrm flipV="1">
                <a:off x="4794686" y="1230945"/>
                <a:ext cx="286720" cy="152268"/>
              </a:xfrm>
              <a:prstGeom prst="line">
                <a:avLst/>
              </a:prstGeom>
              <a:ln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1" name="Title 1">
                <a:extLst>
                  <a:ext uri="{FF2B5EF4-FFF2-40B4-BE49-F238E27FC236}">
                    <a16:creationId xmlns:a16="http://schemas.microsoft.com/office/drawing/2014/main" id="{8D47D004-EAFC-4D66-9368-D54C97A5489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410222" y="1620247"/>
                <a:ext cx="1073465" cy="175660"/>
              </a:xfrm>
              <a:prstGeom prst="rect">
                <a:avLst/>
              </a:prstGeom>
            </p:spPr>
            <p:txBody>
              <a:bodyPr vert="horz" wrap="square" lIns="0" tIns="0" rIns="0" bIns="0" rtlCol="0" anchor="t">
                <a:sp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defRPr>
                </a:lvl1pPr>
              </a:lstStyle>
              <a:p>
                <a:pPr algn="ctr"/>
                <a:r>
                  <a:rPr lang="en-US" sz="1200" dirty="0">
                    <a:solidFill>
                      <a:schemeClr val="accent4"/>
                    </a:solidFill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Methods</a:t>
                </a:r>
              </a:p>
            </p:txBody>
          </p:sp>
          <p:sp>
            <p:nvSpPr>
              <p:cNvPr id="182" name="Title 1">
                <a:extLst>
                  <a:ext uri="{FF2B5EF4-FFF2-40B4-BE49-F238E27FC236}">
                    <a16:creationId xmlns:a16="http://schemas.microsoft.com/office/drawing/2014/main" id="{3861FAD0-D9A2-4D73-B9B2-86679C3CBED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2621" y="1431971"/>
                <a:ext cx="692529" cy="292767"/>
              </a:xfrm>
              <a:prstGeom prst="rect">
                <a:avLst/>
              </a:prstGeom>
            </p:spPr>
            <p:txBody>
              <a:bodyPr vert="horz" wrap="square" lIns="0" tIns="0" rIns="0" bIns="0" rtlCol="0" anchor="t">
                <a:sp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defRPr>
                </a:lvl1pPr>
              </a:lstStyle>
              <a:p>
                <a:pPr algn="ctr"/>
                <a:r>
                  <a:rPr lang="en-US" sz="1000" dirty="0">
                    <a:solidFill>
                      <a:schemeClr val="accent4"/>
                    </a:solidFill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Social Influence</a:t>
                </a:r>
              </a:p>
            </p:txBody>
          </p:sp>
          <p:sp>
            <p:nvSpPr>
              <p:cNvPr id="183" name="TextBox 182">
                <a:extLst>
                  <a:ext uri="{FF2B5EF4-FFF2-40B4-BE49-F238E27FC236}">
                    <a16:creationId xmlns:a16="http://schemas.microsoft.com/office/drawing/2014/main" id="{E85F4C3E-0B79-4812-8D4F-D913B5CDFF8F}"/>
                  </a:ext>
                </a:extLst>
              </p:cNvPr>
              <p:cNvSpPr txBox="1"/>
              <p:nvPr/>
            </p:nvSpPr>
            <p:spPr>
              <a:xfrm>
                <a:off x="4185738" y="1294175"/>
                <a:ext cx="444282" cy="2633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Ego</a:t>
                </a:r>
                <a:endParaRPr lang="id-ID" sz="1050" dirty="0"/>
              </a:p>
            </p:txBody>
          </p:sp>
          <p:sp>
            <p:nvSpPr>
              <p:cNvPr id="184" name="TextBox 183">
                <a:extLst>
                  <a:ext uri="{FF2B5EF4-FFF2-40B4-BE49-F238E27FC236}">
                    <a16:creationId xmlns:a16="http://schemas.microsoft.com/office/drawing/2014/main" id="{C1FBBDB6-ABED-4ABE-AB7D-279FF715F051}"/>
                  </a:ext>
                </a:extLst>
              </p:cNvPr>
              <p:cNvSpPr txBox="1"/>
              <p:nvPr/>
            </p:nvSpPr>
            <p:spPr>
              <a:xfrm>
                <a:off x="3572707" y="921370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Identification</a:t>
                </a:r>
                <a:endParaRPr lang="id-ID" sz="1050" dirty="0"/>
              </a:p>
            </p:txBody>
          </p:sp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9A5D9DB0-6617-45AF-B5C3-01B0F9C133FC}"/>
                  </a:ext>
                </a:extLst>
              </p:cNvPr>
              <p:cNvSpPr txBox="1"/>
              <p:nvPr/>
            </p:nvSpPr>
            <p:spPr>
              <a:xfrm>
                <a:off x="4368566" y="350092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Peer Trust</a:t>
                </a:r>
                <a:endParaRPr lang="id-ID" sz="1050" dirty="0"/>
              </a:p>
            </p:txBody>
          </p:sp>
          <p:sp>
            <p:nvSpPr>
              <p:cNvPr id="186" name="TextBox 185">
                <a:extLst>
                  <a:ext uri="{FF2B5EF4-FFF2-40B4-BE49-F238E27FC236}">
                    <a16:creationId xmlns:a16="http://schemas.microsoft.com/office/drawing/2014/main" id="{C670F452-66E8-40F9-B4AA-EFE3A70F87BF}"/>
                  </a:ext>
                </a:extLst>
              </p:cNvPr>
              <p:cNvSpPr txBox="1"/>
              <p:nvPr/>
            </p:nvSpPr>
            <p:spPr>
              <a:xfrm>
                <a:off x="5416301" y="367541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spcAft>
                    <a:spcPts val="1200"/>
                  </a:spcAft>
                  <a:defRPr sz="105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r>
                  <a:rPr lang="en-US"/>
                  <a:t>Unicast</a:t>
                </a:r>
                <a:endParaRPr lang="id-ID" dirty="0"/>
              </a:p>
            </p:txBody>
          </p:sp>
          <p:sp>
            <p:nvSpPr>
              <p:cNvPr id="187" name="TextBox 186">
                <a:extLst>
                  <a:ext uri="{FF2B5EF4-FFF2-40B4-BE49-F238E27FC236}">
                    <a16:creationId xmlns:a16="http://schemas.microsoft.com/office/drawing/2014/main" id="{D8F98D50-D182-4334-9B70-D799A982EDFE}"/>
                  </a:ext>
                </a:extLst>
              </p:cNvPr>
              <p:cNvSpPr txBox="1"/>
              <p:nvPr/>
            </p:nvSpPr>
            <p:spPr>
              <a:xfrm>
                <a:off x="6096000" y="629430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spcAft>
                    <a:spcPts val="1200"/>
                  </a:spcAft>
                  <a:defRPr sz="105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r>
                  <a:rPr lang="en-US"/>
                  <a:t>Multicast</a:t>
                </a:r>
                <a:endParaRPr lang="id-ID" dirty="0"/>
              </a:p>
            </p:txBody>
          </p:sp>
        </p:grpSp>
        <p:grpSp>
          <p:nvGrpSpPr>
            <p:cNvPr id="391" name="Group 390">
              <a:extLst>
                <a:ext uri="{FF2B5EF4-FFF2-40B4-BE49-F238E27FC236}">
                  <a16:creationId xmlns:a16="http://schemas.microsoft.com/office/drawing/2014/main" id="{A69EDE3D-156E-4930-9070-53B412DC5772}"/>
                </a:ext>
              </a:extLst>
            </p:cNvPr>
            <p:cNvGrpSpPr/>
            <p:nvPr/>
          </p:nvGrpSpPr>
          <p:grpSpPr>
            <a:xfrm>
              <a:off x="2659200" y="1325128"/>
              <a:ext cx="3186253" cy="1995630"/>
              <a:chOff x="1820421" y="1240389"/>
              <a:chExt cx="3367634" cy="2109234"/>
            </a:xfrm>
          </p:grpSpPr>
          <p:sp>
            <p:nvSpPr>
              <p:cNvPr id="243" name="TextBox 242">
                <a:extLst>
                  <a:ext uri="{FF2B5EF4-FFF2-40B4-BE49-F238E27FC236}">
                    <a16:creationId xmlns:a16="http://schemas.microsoft.com/office/drawing/2014/main" id="{DA9A847B-8D9C-4880-AA63-48D7F04DCE6C}"/>
                  </a:ext>
                </a:extLst>
              </p:cNvPr>
              <p:cNvSpPr txBox="1"/>
              <p:nvPr/>
            </p:nvSpPr>
            <p:spPr>
              <a:xfrm>
                <a:off x="1822089" y="1735366"/>
                <a:ext cx="1472358" cy="4154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Mass Media Fragmentation</a:t>
                </a:r>
                <a:endParaRPr lang="id-ID" sz="1050" dirty="0"/>
              </a:p>
            </p:txBody>
          </p:sp>
          <p:sp>
            <p:nvSpPr>
              <p:cNvPr id="244" name="TextBox 243">
                <a:extLst>
                  <a:ext uri="{FF2B5EF4-FFF2-40B4-BE49-F238E27FC236}">
                    <a16:creationId xmlns:a16="http://schemas.microsoft.com/office/drawing/2014/main" id="{9220177A-316E-4DC7-9392-2EC397E0A798}"/>
                  </a:ext>
                </a:extLst>
              </p:cNvPr>
              <p:cNvSpPr txBox="1"/>
              <p:nvPr/>
            </p:nvSpPr>
            <p:spPr>
              <a:xfrm>
                <a:off x="1820421" y="2298083"/>
                <a:ext cx="1472358" cy="4154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Social Media Aggregation</a:t>
                </a:r>
                <a:endParaRPr lang="id-ID" sz="1050" dirty="0"/>
              </a:p>
            </p:txBody>
          </p: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8286BB6E-9616-4BC2-B5D0-83048842BED3}"/>
                  </a:ext>
                </a:extLst>
              </p:cNvPr>
              <p:cNvCxnSpPr>
                <a:cxnSpLocks/>
                <a:stCxn id="191" idx="4"/>
                <a:endCxn id="2" idx="1"/>
              </p:cNvCxnSpPr>
              <p:nvPr/>
            </p:nvCxnSpPr>
            <p:spPr>
              <a:xfrm>
                <a:off x="4446038" y="2579339"/>
                <a:ext cx="742017" cy="359477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36D0D2C5-6289-4A0C-A22D-ED30EB7ACF12}"/>
                  </a:ext>
                </a:extLst>
              </p:cNvPr>
              <p:cNvSpPr/>
              <p:nvPr/>
            </p:nvSpPr>
            <p:spPr>
              <a:xfrm rot="18000000">
                <a:off x="3624952" y="191931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3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07" name="Title 1">
                <a:extLst>
                  <a:ext uri="{FF2B5EF4-FFF2-40B4-BE49-F238E27FC236}">
                    <a16:creationId xmlns:a16="http://schemas.microsoft.com/office/drawing/2014/main" id="{980211CF-74F6-4ACB-A11A-AA710AD68BF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28239" y="2276231"/>
                <a:ext cx="1073465" cy="175660"/>
              </a:xfrm>
              <a:prstGeom prst="rect">
                <a:avLst/>
              </a:prstGeom>
            </p:spPr>
            <p:txBody>
              <a:bodyPr vert="horz" wrap="square" lIns="0" tIns="0" rIns="0" bIns="0" rtlCol="0" anchor="t">
                <a:sp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defRPr>
                </a:lvl1pPr>
              </a:lstStyle>
              <a:p>
                <a:pPr algn="ctr"/>
                <a:r>
                  <a:rPr lang="en-US" sz="1200" dirty="0">
                    <a:solidFill>
                      <a:schemeClr val="accent3"/>
                    </a:solidFill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Drivers</a:t>
                </a:r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66FF517A-C5A1-46CB-9ADD-127F31E4F471}"/>
                  </a:ext>
                </a:extLst>
              </p:cNvPr>
              <p:cNvSpPr/>
              <p:nvPr/>
            </p:nvSpPr>
            <p:spPr>
              <a:xfrm rot="18000000">
                <a:off x="3615608" y="1390317"/>
                <a:ext cx="303274" cy="303272"/>
              </a:xfrm>
              <a:prstGeom prst="ellipse">
                <a:avLst/>
              </a:prstGeom>
              <a:solidFill>
                <a:schemeClr val="accent3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0DE034BF-6231-42E6-B374-075F0E95ACB1}"/>
                  </a:ext>
                </a:extLst>
              </p:cNvPr>
              <p:cNvCxnSpPr>
                <a:cxnSpLocks/>
                <a:stCxn id="217" idx="3"/>
                <a:endCxn id="191" idx="7"/>
              </p:cNvCxnSpPr>
              <p:nvPr/>
            </p:nvCxnSpPr>
            <p:spPr>
              <a:xfrm>
                <a:off x="3806491" y="1688423"/>
                <a:ext cx="144595" cy="245882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A2E64EE4-36BD-4931-B7EC-A38B8343F997}"/>
                  </a:ext>
                </a:extLst>
              </p:cNvPr>
              <p:cNvSpPr/>
              <p:nvPr/>
            </p:nvSpPr>
            <p:spPr>
              <a:xfrm rot="15300000">
                <a:off x="3104041" y="1791478"/>
                <a:ext cx="303276" cy="303274"/>
              </a:xfrm>
              <a:prstGeom prst="ellipse">
                <a:avLst/>
              </a:prstGeom>
              <a:solidFill>
                <a:schemeClr val="accent3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16F1AF87-0113-4DE8-9E33-A685F2C26219}"/>
                  </a:ext>
                </a:extLst>
              </p:cNvPr>
              <p:cNvCxnSpPr>
                <a:cxnSpLocks/>
                <a:stCxn id="228" idx="3"/>
                <a:endCxn id="191" idx="0"/>
              </p:cNvCxnSpPr>
              <p:nvPr/>
            </p:nvCxnSpPr>
            <p:spPr>
              <a:xfrm>
                <a:off x="3387001" y="2018934"/>
                <a:ext cx="296903" cy="120387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39A62CE9-DF99-4943-8B11-1760C25A3C41}"/>
                  </a:ext>
                </a:extLst>
              </p:cNvPr>
              <p:cNvSpPr/>
              <p:nvPr/>
            </p:nvSpPr>
            <p:spPr>
              <a:xfrm rot="13500000">
                <a:off x="3033193" y="2386813"/>
                <a:ext cx="303276" cy="303274"/>
              </a:xfrm>
              <a:prstGeom prst="ellipse">
                <a:avLst/>
              </a:prstGeom>
              <a:solidFill>
                <a:schemeClr val="accent3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24CCDE33-0DA5-4CD1-AD5A-53F14654390E}"/>
                  </a:ext>
                </a:extLst>
              </p:cNvPr>
              <p:cNvCxnSpPr>
                <a:cxnSpLocks/>
                <a:stCxn id="238" idx="3"/>
                <a:endCxn id="191" idx="1"/>
              </p:cNvCxnSpPr>
              <p:nvPr/>
            </p:nvCxnSpPr>
            <p:spPr>
              <a:xfrm flipV="1">
                <a:off x="3336469" y="2473215"/>
                <a:ext cx="303477" cy="65235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0" name="Oval 239">
                <a:extLst>
                  <a:ext uri="{FF2B5EF4-FFF2-40B4-BE49-F238E27FC236}">
                    <a16:creationId xmlns:a16="http://schemas.microsoft.com/office/drawing/2014/main" id="{B85B14DC-CDBA-4921-B64D-680EB189B828}"/>
                  </a:ext>
                </a:extLst>
              </p:cNvPr>
              <p:cNvSpPr/>
              <p:nvPr/>
            </p:nvSpPr>
            <p:spPr>
              <a:xfrm rot="18000000">
                <a:off x="3444917" y="2964063"/>
                <a:ext cx="303274" cy="303272"/>
              </a:xfrm>
              <a:prstGeom prst="ellipse">
                <a:avLst/>
              </a:prstGeom>
              <a:solidFill>
                <a:schemeClr val="accent3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3C547975-30B1-49B4-84D3-232D6F1A1BCB}"/>
                  </a:ext>
                </a:extLst>
              </p:cNvPr>
              <p:cNvCxnSpPr>
                <a:cxnSpLocks/>
                <a:stCxn id="240" idx="6"/>
                <a:endCxn id="191" idx="2"/>
              </p:cNvCxnSpPr>
              <p:nvPr/>
            </p:nvCxnSpPr>
            <p:spPr>
              <a:xfrm flipV="1">
                <a:off x="3672373" y="2740398"/>
                <a:ext cx="172589" cy="243980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2" name="TextBox 241">
                <a:extLst>
                  <a:ext uri="{FF2B5EF4-FFF2-40B4-BE49-F238E27FC236}">
                    <a16:creationId xmlns:a16="http://schemas.microsoft.com/office/drawing/2014/main" id="{CC7D834B-B237-4B95-8978-0FD1CC2C7AF9}"/>
                  </a:ext>
                </a:extLst>
              </p:cNvPr>
              <p:cNvSpPr txBox="1"/>
              <p:nvPr/>
            </p:nvSpPr>
            <p:spPr>
              <a:xfrm>
                <a:off x="2217240" y="1240389"/>
                <a:ext cx="1472358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Diminishing Returns</a:t>
                </a:r>
                <a:endParaRPr lang="id-ID" sz="1050" dirty="0"/>
              </a:p>
            </p:txBody>
          </p:sp>
          <p:sp>
            <p:nvSpPr>
              <p:cNvPr id="245" name="TextBox 244">
                <a:extLst>
                  <a:ext uri="{FF2B5EF4-FFF2-40B4-BE49-F238E27FC236}">
                    <a16:creationId xmlns:a16="http://schemas.microsoft.com/office/drawing/2014/main" id="{21B9547F-9573-497B-BC19-BCB3F8F0AEAE}"/>
                  </a:ext>
                </a:extLst>
              </p:cNvPr>
              <p:cNvSpPr txBox="1"/>
              <p:nvPr/>
            </p:nvSpPr>
            <p:spPr>
              <a:xfrm>
                <a:off x="2173857" y="2934125"/>
                <a:ext cx="1286394" cy="4154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Democratization of Media</a:t>
                </a:r>
                <a:endParaRPr lang="id-ID" sz="1050" dirty="0"/>
              </a:p>
            </p:txBody>
          </p:sp>
        </p:grpSp>
        <p:grpSp>
          <p:nvGrpSpPr>
            <p:cNvPr id="387" name="Group 386">
              <a:extLst>
                <a:ext uri="{FF2B5EF4-FFF2-40B4-BE49-F238E27FC236}">
                  <a16:creationId xmlns:a16="http://schemas.microsoft.com/office/drawing/2014/main" id="{77B966F6-2942-4390-AD6B-F4A006EBFB00}"/>
                </a:ext>
              </a:extLst>
            </p:cNvPr>
            <p:cNvGrpSpPr/>
            <p:nvPr/>
          </p:nvGrpSpPr>
          <p:grpSpPr>
            <a:xfrm>
              <a:off x="6769111" y="615494"/>
              <a:ext cx="3667969" cy="2316584"/>
              <a:chOff x="6682963" y="781847"/>
              <a:chExt cx="3876772" cy="2448458"/>
            </a:xfrm>
          </p:grpSpPr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id="{8CF3C48E-D1AC-48E5-A94D-20A281B381A2}"/>
                  </a:ext>
                </a:extLst>
              </p:cNvPr>
              <p:cNvCxnSpPr>
                <a:cxnSpLocks/>
                <a:stCxn id="247" idx="1"/>
                <a:endCxn id="2" idx="7"/>
              </p:cNvCxnSpPr>
              <p:nvPr/>
            </p:nvCxnSpPr>
            <p:spPr>
              <a:xfrm flipH="1">
                <a:off x="6682963" y="2473215"/>
                <a:ext cx="618466" cy="757090"/>
              </a:xfrm>
              <a:prstGeom prst="line">
                <a:avLst/>
              </a:prstGeom>
              <a:ln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7" name="Oval 246">
                <a:extLst>
                  <a:ext uri="{FF2B5EF4-FFF2-40B4-BE49-F238E27FC236}">
                    <a16:creationId xmlns:a16="http://schemas.microsoft.com/office/drawing/2014/main" id="{842FD712-4F4E-4D42-9C55-9B99521ACD51}"/>
                  </a:ext>
                </a:extLst>
              </p:cNvPr>
              <p:cNvSpPr/>
              <p:nvPr/>
            </p:nvSpPr>
            <p:spPr>
              <a:xfrm rot="18000000">
                <a:off x="7286435" y="1919312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5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50" name="Oval 249">
                <a:extLst>
                  <a:ext uri="{FF2B5EF4-FFF2-40B4-BE49-F238E27FC236}">
                    <a16:creationId xmlns:a16="http://schemas.microsoft.com/office/drawing/2014/main" id="{4B75A422-87CD-40C8-8379-F91425468B65}"/>
                  </a:ext>
                </a:extLst>
              </p:cNvPr>
              <p:cNvSpPr/>
              <p:nvPr/>
            </p:nvSpPr>
            <p:spPr>
              <a:xfrm>
                <a:off x="7523095" y="1205516"/>
                <a:ext cx="303276" cy="303274"/>
              </a:xfrm>
              <a:prstGeom prst="ellipse">
                <a:avLst/>
              </a:prstGeom>
              <a:solidFill>
                <a:schemeClr val="accent5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67E947A9-AE69-4BA1-929E-50369DE02CE9}"/>
                  </a:ext>
                </a:extLst>
              </p:cNvPr>
              <p:cNvCxnSpPr>
                <a:cxnSpLocks/>
                <a:stCxn id="250" idx="4"/>
                <a:endCxn id="247" idx="7"/>
              </p:cNvCxnSpPr>
              <p:nvPr/>
            </p:nvCxnSpPr>
            <p:spPr>
              <a:xfrm flipH="1">
                <a:off x="7612569" y="1508790"/>
                <a:ext cx="62164" cy="425515"/>
              </a:xfrm>
              <a:prstGeom prst="line">
                <a:avLst/>
              </a:prstGeom>
              <a:ln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F0EFCFDE-DE3C-41E0-A47B-E18AEE7794DC}"/>
                  </a:ext>
                </a:extLst>
              </p:cNvPr>
              <p:cNvSpPr/>
              <p:nvPr/>
            </p:nvSpPr>
            <p:spPr>
              <a:xfrm rot="19800000">
                <a:off x="8237956" y="2823214"/>
                <a:ext cx="303276" cy="303274"/>
              </a:xfrm>
              <a:prstGeom prst="ellipse">
                <a:avLst/>
              </a:prstGeom>
              <a:solidFill>
                <a:schemeClr val="accent5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302C630A-30FF-406B-8F3B-D7487C31E9ED}"/>
                  </a:ext>
                </a:extLst>
              </p:cNvPr>
              <p:cNvCxnSpPr>
                <a:cxnSpLocks/>
                <a:stCxn id="252" idx="1"/>
                <a:endCxn id="247" idx="3"/>
              </p:cNvCxnSpPr>
              <p:nvPr/>
            </p:nvCxnSpPr>
            <p:spPr>
              <a:xfrm flipH="1" flipV="1">
                <a:off x="7840339" y="2784355"/>
                <a:ext cx="402784" cy="151249"/>
              </a:xfrm>
              <a:prstGeom prst="line">
                <a:avLst/>
              </a:prstGeom>
              <a:ln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D6E26239-AC44-4BA1-B031-C396AC2D9A10}"/>
                  </a:ext>
                </a:extLst>
              </p:cNvPr>
              <p:cNvSpPr/>
              <p:nvPr/>
            </p:nvSpPr>
            <p:spPr>
              <a:xfrm>
                <a:off x="8597742" y="1706603"/>
                <a:ext cx="303276" cy="303274"/>
              </a:xfrm>
              <a:prstGeom prst="ellipse">
                <a:avLst/>
              </a:prstGeom>
              <a:solidFill>
                <a:schemeClr val="accent5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541FB223-4DA4-4723-9DF1-0DF210DD03F7}"/>
                  </a:ext>
                </a:extLst>
              </p:cNvPr>
              <p:cNvCxnSpPr>
                <a:cxnSpLocks/>
                <a:stCxn id="254" idx="3"/>
                <a:endCxn id="247" idx="5"/>
              </p:cNvCxnSpPr>
              <p:nvPr/>
            </p:nvCxnSpPr>
            <p:spPr>
              <a:xfrm flipH="1">
                <a:off x="8151479" y="1965464"/>
                <a:ext cx="490677" cy="279981"/>
              </a:xfrm>
              <a:prstGeom prst="line">
                <a:avLst/>
              </a:prstGeom>
              <a:ln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FC171700-A629-4A25-91CC-2A85FEB5E456}"/>
                  </a:ext>
                </a:extLst>
              </p:cNvPr>
              <p:cNvSpPr/>
              <p:nvPr/>
            </p:nvSpPr>
            <p:spPr>
              <a:xfrm rot="1800000">
                <a:off x="8465618" y="1408554"/>
                <a:ext cx="120556" cy="120556"/>
              </a:xfrm>
              <a:prstGeom prst="ellipse">
                <a:avLst/>
              </a:prstGeom>
              <a:solidFill>
                <a:schemeClr val="accent5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256C5DE7-5804-41AB-A993-B2E7558ABCE1}"/>
                  </a:ext>
                </a:extLst>
              </p:cNvPr>
              <p:cNvSpPr/>
              <p:nvPr/>
            </p:nvSpPr>
            <p:spPr>
              <a:xfrm rot="900000">
                <a:off x="8926497" y="1129530"/>
                <a:ext cx="120556" cy="120556"/>
              </a:xfrm>
              <a:prstGeom prst="ellipse">
                <a:avLst/>
              </a:prstGeom>
              <a:solidFill>
                <a:schemeClr val="accent5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BBD1340C-8064-4B52-A2EC-967BE55A9306}"/>
                  </a:ext>
                </a:extLst>
              </p:cNvPr>
              <p:cNvSpPr/>
              <p:nvPr/>
            </p:nvSpPr>
            <p:spPr>
              <a:xfrm rot="2700000">
                <a:off x="9320209" y="1254252"/>
                <a:ext cx="120556" cy="120556"/>
              </a:xfrm>
              <a:prstGeom prst="ellipse">
                <a:avLst/>
              </a:prstGeom>
              <a:solidFill>
                <a:schemeClr val="accent5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E53CCDF2-430F-42F5-9D3D-BE2AFD35A940}"/>
                  </a:ext>
                </a:extLst>
              </p:cNvPr>
              <p:cNvSpPr/>
              <p:nvPr/>
            </p:nvSpPr>
            <p:spPr>
              <a:xfrm rot="900000">
                <a:off x="9464742" y="1694478"/>
                <a:ext cx="120556" cy="120556"/>
              </a:xfrm>
              <a:prstGeom prst="ellipse">
                <a:avLst/>
              </a:prstGeom>
              <a:solidFill>
                <a:schemeClr val="accent5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id="{51B90F31-F176-449C-AE76-34865E17EABC}"/>
                  </a:ext>
                </a:extLst>
              </p:cNvPr>
              <p:cNvSpPr/>
              <p:nvPr/>
            </p:nvSpPr>
            <p:spPr>
              <a:xfrm rot="900000">
                <a:off x="9328236" y="2116988"/>
                <a:ext cx="120556" cy="120556"/>
              </a:xfrm>
              <a:prstGeom prst="ellipse">
                <a:avLst/>
              </a:prstGeom>
              <a:solidFill>
                <a:schemeClr val="accent5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61" name="Oval 260">
                <a:extLst>
                  <a:ext uri="{FF2B5EF4-FFF2-40B4-BE49-F238E27FC236}">
                    <a16:creationId xmlns:a16="http://schemas.microsoft.com/office/drawing/2014/main" id="{FABFE7A3-B870-44E2-B13A-082280A513B6}"/>
                  </a:ext>
                </a:extLst>
              </p:cNvPr>
              <p:cNvSpPr/>
              <p:nvPr/>
            </p:nvSpPr>
            <p:spPr>
              <a:xfrm rot="3600000">
                <a:off x="8792008" y="2233494"/>
                <a:ext cx="120556" cy="120556"/>
              </a:xfrm>
              <a:prstGeom prst="ellipse">
                <a:avLst/>
              </a:prstGeom>
              <a:solidFill>
                <a:schemeClr val="accent5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id="{6B1C4176-6621-4038-9FB1-7B0C7F12DC13}"/>
                  </a:ext>
                </a:extLst>
              </p:cNvPr>
              <p:cNvCxnSpPr>
                <a:cxnSpLocks/>
                <a:stCxn id="256" idx="5"/>
                <a:endCxn id="254" idx="1"/>
              </p:cNvCxnSpPr>
              <p:nvPr/>
            </p:nvCxnSpPr>
            <p:spPr>
              <a:xfrm>
                <a:off x="8541497" y="1527056"/>
                <a:ext cx="100659" cy="223960"/>
              </a:xfrm>
              <a:prstGeom prst="line">
                <a:avLst/>
              </a:prstGeom>
              <a:ln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>
                <a:extLst>
                  <a:ext uri="{FF2B5EF4-FFF2-40B4-BE49-F238E27FC236}">
                    <a16:creationId xmlns:a16="http://schemas.microsoft.com/office/drawing/2014/main" id="{D50ADE28-8E10-4593-8C33-60A26D900C19}"/>
                  </a:ext>
                </a:extLst>
              </p:cNvPr>
              <p:cNvCxnSpPr>
                <a:cxnSpLocks/>
                <a:stCxn id="257" idx="4"/>
                <a:endCxn id="254" idx="0"/>
              </p:cNvCxnSpPr>
              <p:nvPr/>
            </p:nvCxnSpPr>
            <p:spPr>
              <a:xfrm flipH="1">
                <a:off x="8749380" y="1248032"/>
                <a:ext cx="221794" cy="458571"/>
              </a:xfrm>
              <a:prstGeom prst="line">
                <a:avLst/>
              </a:prstGeom>
              <a:ln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09FD3921-5BDF-4B32-B862-D85D3B38CBB2}"/>
                  </a:ext>
                </a:extLst>
              </p:cNvPr>
              <p:cNvCxnSpPr>
                <a:cxnSpLocks/>
                <a:stCxn id="258" idx="4"/>
                <a:endCxn id="254" idx="7"/>
              </p:cNvCxnSpPr>
              <p:nvPr/>
            </p:nvCxnSpPr>
            <p:spPr>
              <a:xfrm flipH="1">
                <a:off x="8856604" y="1357153"/>
                <a:ext cx="481260" cy="393863"/>
              </a:xfrm>
              <a:prstGeom prst="line">
                <a:avLst/>
              </a:prstGeom>
              <a:ln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B3831D7C-1F7D-4F49-8E0D-3922A0DE2481}"/>
                  </a:ext>
                </a:extLst>
              </p:cNvPr>
              <p:cNvCxnSpPr>
                <a:cxnSpLocks/>
                <a:stCxn id="259" idx="3"/>
                <a:endCxn id="254" idx="6"/>
              </p:cNvCxnSpPr>
              <p:nvPr/>
            </p:nvCxnSpPr>
            <p:spPr>
              <a:xfrm flipH="1">
                <a:off x="8901018" y="1784895"/>
                <a:ext cx="571800" cy="73345"/>
              </a:xfrm>
              <a:prstGeom prst="line">
                <a:avLst/>
              </a:prstGeom>
              <a:ln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50AB4BA8-2E67-4DB2-ADAC-8A5CEC0F5298}"/>
                  </a:ext>
                </a:extLst>
              </p:cNvPr>
              <p:cNvCxnSpPr>
                <a:cxnSpLocks/>
                <a:stCxn id="260" idx="2"/>
                <a:endCxn id="254" idx="5"/>
              </p:cNvCxnSpPr>
              <p:nvPr/>
            </p:nvCxnSpPr>
            <p:spPr>
              <a:xfrm flipH="1" flipV="1">
                <a:off x="8856604" y="1965464"/>
                <a:ext cx="473686" cy="196201"/>
              </a:xfrm>
              <a:prstGeom prst="line">
                <a:avLst/>
              </a:prstGeom>
              <a:ln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61DD10E1-FD2D-4E7B-9131-0D53FB6AD852}"/>
                  </a:ext>
                </a:extLst>
              </p:cNvPr>
              <p:cNvCxnSpPr>
                <a:cxnSpLocks/>
                <a:stCxn id="261" idx="2"/>
                <a:endCxn id="254" idx="4"/>
              </p:cNvCxnSpPr>
              <p:nvPr/>
            </p:nvCxnSpPr>
            <p:spPr>
              <a:xfrm flipH="1" flipV="1">
                <a:off x="8749380" y="2009877"/>
                <a:ext cx="72767" cy="231693"/>
              </a:xfrm>
              <a:prstGeom prst="line">
                <a:avLst/>
              </a:prstGeom>
              <a:ln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7" name="TextBox 286">
                <a:extLst>
                  <a:ext uri="{FF2B5EF4-FFF2-40B4-BE49-F238E27FC236}">
                    <a16:creationId xmlns:a16="http://schemas.microsoft.com/office/drawing/2014/main" id="{D32A78BC-1739-4FFD-A4CA-470B9F0C1529}"/>
                  </a:ext>
                </a:extLst>
              </p:cNvPr>
              <p:cNvSpPr txBox="1"/>
              <p:nvPr/>
            </p:nvSpPr>
            <p:spPr>
              <a:xfrm>
                <a:off x="7604328" y="1691443"/>
                <a:ext cx="1067386" cy="146383"/>
              </a:xfrm>
              <a:prstGeom prst="rect">
                <a:avLst/>
              </a:prstGeom>
            </p:spPr>
            <p:txBody>
              <a:bodyPr vert="horz" wrap="square" lIns="0" tIns="0" rIns="0" bIns="0" rtlCol="0" anchor="t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90000"/>
                  </a:lnSpc>
                  <a:spcBef>
                    <a:spcPct val="0"/>
                  </a:spcBef>
                  <a:buNone/>
                  <a:defRPr sz="1000">
                    <a:solidFill>
                      <a:schemeClr val="accent2"/>
                    </a:solidFill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defRPr>
                </a:lvl1pPr>
              </a:lstStyle>
              <a:p>
                <a:r>
                  <a:rPr lang="en-US" dirty="0">
                    <a:solidFill>
                      <a:schemeClr val="accent5"/>
                    </a:solidFill>
                  </a:rPr>
                  <a:t>Attributes</a:t>
                </a:r>
                <a:endParaRPr lang="id-ID" dirty="0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88" name="Title 1">
                <a:extLst>
                  <a:ext uri="{FF2B5EF4-FFF2-40B4-BE49-F238E27FC236}">
                    <a16:creationId xmlns:a16="http://schemas.microsoft.com/office/drawing/2014/main" id="{48C1495E-EFA7-4AAA-B01F-8E0C72587B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189721" y="2276231"/>
                <a:ext cx="1073465" cy="175660"/>
              </a:xfrm>
              <a:prstGeom prst="rect">
                <a:avLst/>
              </a:prstGeom>
            </p:spPr>
            <p:txBody>
              <a:bodyPr vert="horz" wrap="square" lIns="0" tIns="0" rIns="0" bIns="0" rtlCol="0" anchor="t">
                <a:sp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defRPr>
                </a:lvl1pPr>
              </a:lstStyle>
              <a:p>
                <a:pPr algn="ctr"/>
                <a:r>
                  <a:rPr lang="en-US" sz="1200" dirty="0">
                    <a:solidFill>
                      <a:schemeClr val="accent5"/>
                    </a:solidFill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Platforms</a:t>
                </a:r>
              </a:p>
            </p:txBody>
          </p:sp>
          <p:sp>
            <p:nvSpPr>
              <p:cNvPr id="289" name="TextBox 288">
                <a:extLst>
                  <a:ext uri="{FF2B5EF4-FFF2-40B4-BE49-F238E27FC236}">
                    <a16:creationId xmlns:a16="http://schemas.microsoft.com/office/drawing/2014/main" id="{7588BCD3-7EB1-4084-87AD-3F083B5B98D1}"/>
                  </a:ext>
                </a:extLst>
              </p:cNvPr>
              <p:cNvSpPr txBox="1"/>
              <p:nvPr/>
            </p:nvSpPr>
            <p:spPr>
              <a:xfrm>
                <a:off x="7141040" y="1003487"/>
                <a:ext cx="1067386" cy="1384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 algn="ctr">
                  <a:spcAft>
                    <a:spcPts val="1200"/>
                  </a:spcAft>
                  <a:defRPr sz="105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r>
                  <a:rPr lang="en-US"/>
                  <a:t>Branded</a:t>
                </a:r>
                <a:endParaRPr lang="id-ID" dirty="0"/>
              </a:p>
            </p:txBody>
          </p:sp>
          <p:sp>
            <p:nvSpPr>
              <p:cNvPr id="290" name="TextBox 289">
                <a:extLst>
                  <a:ext uri="{FF2B5EF4-FFF2-40B4-BE49-F238E27FC236}">
                    <a16:creationId xmlns:a16="http://schemas.microsoft.com/office/drawing/2014/main" id="{9AFF2177-AF02-4984-8360-60F73F9A04EF}"/>
                  </a:ext>
                </a:extLst>
              </p:cNvPr>
              <p:cNvSpPr txBox="1"/>
              <p:nvPr/>
            </p:nvSpPr>
            <p:spPr>
              <a:xfrm>
                <a:off x="7932151" y="1146013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Collaborative</a:t>
                </a:r>
                <a:endParaRPr lang="id-ID" sz="1050" dirty="0"/>
              </a:p>
            </p:txBody>
          </p:sp>
          <p:sp>
            <p:nvSpPr>
              <p:cNvPr id="291" name="TextBox 290">
                <a:extLst>
                  <a:ext uri="{FF2B5EF4-FFF2-40B4-BE49-F238E27FC236}">
                    <a16:creationId xmlns:a16="http://schemas.microsoft.com/office/drawing/2014/main" id="{C68B3EDB-2754-473A-8F46-08C545FC7913}"/>
                  </a:ext>
                </a:extLst>
              </p:cNvPr>
              <p:cNvSpPr txBox="1"/>
              <p:nvPr/>
            </p:nvSpPr>
            <p:spPr>
              <a:xfrm>
                <a:off x="8520028" y="781847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Social</a:t>
                </a:r>
                <a:endParaRPr lang="id-ID" sz="1050" dirty="0"/>
              </a:p>
            </p:txBody>
          </p:sp>
          <p:sp>
            <p:nvSpPr>
              <p:cNvPr id="292" name="TextBox 291">
                <a:extLst>
                  <a:ext uri="{FF2B5EF4-FFF2-40B4-BE49-F238E27FC236}">
                    <a16:creationId xmlns:a16="http://schemas.microsoft.com/office/drawing/2014/main" id="{0DC9C765-308B-4872-A6BB-A6F38677A33E}"/>
                  </a:ext>
                </a:extLst>
              </p:cNvPr>
              <p:cNvSpPr txBox="1"/>
              <p:nvPr/>
            </p:nvSpPr>
            <p:spPr>
              <a:xfrm>
                <a:off x="9345675" y="1175625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Mashups</a:t>
                </a:r>
                <a:endParaRPr lang="id-ID" sz="1050" dirty="0"/>
              </a:p>
            </p:txBody>
          </p:sp>
          <p:sp>
            <p:nvSpPr>
              <p:cNvPr id="293" name="TextBox 292">
                <a:extLst>
                  <a:ext uri="{FF2B5EF4-FFF2-40B4-BE49-F238E27FC236}">
                    <a16:creationId xmlns:a16="http://schemas.microsoft.com/office/drawing/2014/main" id="{D1B1DDAA-230C-4C23-AD49-EF3DCE06BB10}"/>
                  </a:ext>
                </a:extLst>
              </p:cNvPr>
              <p:cNvSpPr txBox="1"/>
              <p:nvPr/>
            </p:nvSpPr>
            <p:spPr>
              <a:xfrm>
                <a:off x="9492349" y="1617437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Disperse</a:t>
                </a:r>
                <a:endParaRPr lang="id-ID" sz="1050" dirty="0"/>
              </a:p>
            </p:txBody>
          </p:sp>
          <p:sp>
            <p:nvSpPr>
              <p:cNvPr id="294" name="TextBox 293">
                <a:extLst>
                  <a:ext uri="{FF2B5EF4-FFF2-40B4-BE49-F238E27FC236}">
                    <a16:creationId xmlns:a16="http://schemas.microsoft.com/office/drawing/2014/main" id="{9A5661B6-8F28-4C1F-9B3A-4517225BB914}"/>
                  </a:ext>
                </a:extLst>
              </p:cNvPr>
              <p:cNvSpPr txBox="1"/>
              <p:nvPr/>
            </p:nvSpPr>
            <p:spPr>
              <a:xfrm>
                <a:off x="9524584" y="2051668"/>
                <a:ext cx="874325" cy="2683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Mesh</a:t>
                </a:r>
                <a:endParaRPr lang="id-ID" sz="1050" dirty="0"/>
              </a:p>
            </p:txBody>
          </p:sp>
          <p:sp>
            <p:nvSpPr>
              <p:cNvPr id="295" name="TextBox 294">
                <a:extLst>
                  <a:ext uri="{FF2B5EF4-FFF2-40B4-BE49-F238E27FC236}">
                    <a16:creationId xmlns:a16="http://schemas.microsoft.com/office/drawing/2014/main" id="{9F1A27D0-90DD-444D-9984-A6930082F1A8}"/>
                  </a:ext>
                </a:extLst>
              </p:cNvPr>
              <p:cNvSpPr txBox="1"/>
              <p:nvPr/>
            </p:nvSpPr>
            <p:spPr>
              <a:xfrm>
                <a:off x="8109134" y="2318640"/>
                <a:ext cx="1604844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Access/ Authorization</a:t>
                </a:r>
                <a:endParaRPr lang="id-ID" sz="1050" dirty="0"/>
              </a:p>
            </p:txBody>
          </p:sp>
          <p:sp>
            <p:nvSpPr>
              <p:cNvPr id="296" name="TextBox 295">
                <a:extLst>
                  <a:ext uri="{FF2B5EF4-FFF2-40B4-BE49-F238E27FC236}">
                    <a16:creationId xmlns:a16="http://schemas.microsoft.com/office/drawing/2014/main" id="{C2E0DA0B-19BF-47F8-9090-999F9C0F48BB}"/>
                  </a:ext>
                </a:extLst>
              </p:cNvPr>
              <p:cNvSpPr txBox="1"/>
              <p:nvPr/>
            </p:nvSpPr>
            <p:spPr>
              <a:xfrm>
                <a:off x="7195800" y="2890362"/>
                <a:ext cx="1067386" cy="146383"/>
              </a:xfrm>
              <a:prstGeom prst="rect">
                <a:avLst/>
              </a:prstGeom>
            </p:spPr>
            <p:txBody>
              <a:bodyPr vert="horz" wrap="square" lIns="0" tIns="0" rIns="0" bIns="0" rtlCol="0" anchor="t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90000"/>
                  </a:lnSpc>
                  <a:spcBef>
                    <a:spcPct val="0"/>
                  </a:spcBef>
                  <a:buNone/>
                  <a:defRPr sz="1000">
                    <a:solidFill>
                      <a:schemeClr val="accent2"/>
                    </a:solidFill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defRPr>
                </a:lvl1pPr>
              </a:lstStyle>
              <a:p>
                <a:r>
                  <a:rPr lang="en-US" dirty="0">
                    <a:solidFill>
                      <a:schemeClr val="accent5"/>
                    </a:solidFill>
                  </a:rPr>
                  <a:t>Mainstream</a:t>
                </a:r>
                <a:endParaRPr lang="id-ID" dirty="0">
                  <a:solidFill>
                    <a:schemeClr val="accent5"/>
                  </a:solidFill>
                </a:endParaRPr>
              </a:p>
            </p:txBody>
          </p:sp>
        </p:grpSp>
        <p:grpSp>
          <p:nvGrpSpPr>
            <p:cNvPr id="526" name="Group 525">
              <a:extLst>
                <a:ext uri="{FF2B5EF4-FFF2-40B4-BE49-F238E27FC236}">
                  <a16:creationId xmlns:a16="http://schemas.microsoft.com/office/drawing/2014/main" id="{ABDAD079-C941-4A69-BE4B-150F4B421E2D}"/>
                </a:ext>
              </a:extLst>
            </p:cNvPr>
            <p:cNvGrpSpPr/>
            <p:nvPr/>
          </p:nvGrpSpPr>
          <p:grpSpPr>
            <a:xfrm>
              <a:off x="6960407" y="2304804"/>
              <a:ext cx="4864800" cy="2255938"/>
              <a:chOff x="6300317" y="2244304"/>
              <a:chExt cx="5141734" cy="2384360"/>
            </a:xfrm>
          </p:grpSpPr>
          <p:sp>
            <p:nvSpPr>
              <p:cNvPr id="454" name="TextBox 453">
                <a:extLst>
                  <a:ext uri="{FF2B5EF4-FFF2-40B4-BE49-F238E27FC236}">
                    <a16:creationId xmlns:a16="http://schemas.microsoft.com/office/drawing/2014/main" id="{7D29CAD5-2138-4E8B-8BDC-ECB6C480B978}"/>
                  </a:ext>
                </a:extLst>
              </p:cNvPr>
              <p:cNvSpPr txBox="1"/>
              <p:nvPr/>
            </p:nvSpPr>
            <p:spPr>
              <a:xfrm>
                <a:off x="8647614" y="2244304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Journalists</a:t>
                </a:r>
                <a:endParaRPr lang="id-ID" sz="1050" dirty="0"/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DDB6537A-8795-4824-8416-971D223296F2}"/>
                  </a:ext>
                </a:extLst>
              </p:cNvPr>
              <p:cNvSpPr/>
              <p:nvPr/>
            </p:nvSpPr>
            <p:spPr>
              <a:xfrm>
                <a:off x="8796795" y="2955386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6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302" name="Straight Connector 301">
                <a:extLst>
                  <a:ext uri="{FF2B5EF4-FFF2-40B4-BE49-F238E27FC236}">
                    <a16:creationId xmlns:a16="http://schemas.microsoft.com/office/drawing/2014/main" id="{14D62ACC-A9FD-4CD3-8D9E-BAB95F284495}"/>
                  </a:ext>
                </a:extLst>
              </p:cNvPr>
              <p:cNvCxnSpPr>
                <a:cxnSpLocks/>
                <a:stCxn id="301" idx="2"/>
                <a:endCxn id="2" idx="6"/>
              </p:cNvCxnSpPr>
              <p:nvPr/>
            </p:nvCxnSpPr>
            <p:spPr>
              <a:xfrm flipH="1">
                <a:off x="6300317" y="3395404"/>
                <a:ext cx="2496478" cy="0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1" name="Oval 380">
                <a:extLst>
                  <a:ext uri="{FF2B5EF4-FFF2-40B4-BE49-F238E27FC236}">
                    <a16:creationId xmlns:a16="http://schemas.microsoft.com/office/drawing/2014/main" id="{2224AC07-3D98-4AF8-BE4A-127B09826B1D}"/>
                  </a:ext>
                </a:extLst>
              </p:cNvPr>
              <p:cNvSpPr/>
              <p:nvPr/>
            </p:nvSpPr>
            <p:spPr>
              <a:xfrm rot="20700000">
                <a:off x="8645490" y="2612924"/>
                <a:ext cx="303276" cy="303274"/>
              </a:xfrm>
              <a:prstGeom prst="ellipse">
                <a:avLst/>
              </a:prstGeom>
              <a:solidFill>
                <a:schemeClr val="accent6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97" name="Oval 396">
                <a:extLst>
                  <a:ext uri="{FF2B5EF4-FFF2-40B4-BE49-F238E27FC236}">
                    <a16:creationId xmlns:a16="http://schemas.microsoft.com/office/drawing/2014/main" id="{E06AF3F6-6480-40A9-9324-0CB8FAE29694}"/>
                  </a:ext>
                </a:extLst>
              </p:cNvPr>
              <p:cNvSpPr/>
              <p:nvPr/>
            </p:nvSpPr>
            <p:spPr>
              <a:xfrm>
                <a:off x="9035432" y="2493500"/>
                <a:ext cx="303276" cy="303274"/>
              </a:xfrm>
              <a:prstGeom prst="ellipse">
                <a:avLst/>
              </a:prstGeom>
              <a:solidFill>
                <a:schemeClr val="accent6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98" name="Oval 397">
                <a:extLst>
                  <a:ext uri="{FF2B5EF4-FFF2-40B4-BE49-F238E27FC236}">
                    <a16:creationId xmlns:a16="http://schemas.microsoft.com/office/drawing/2014/main" id="{C9A7562B-26B0-43B9-BE20-9E0D21E8C497}"/>
                  </a:ext>
                </a:extLst>
              </p:cNvPr>
              <p:cNvSpPr/>
              <p:nvPr/>
            </p:nvSpPr>
            <p:spPr>
              <a:xfrm rot="1800000">
                <a:off x="9438678" y="2541518"/>
                <a:ext cx="303276" cy="303274"/>
              </a:xfrm>
              <a:prstGeom prst="ellipse">
                <a:avLst/>
              </a:prstGeom>
              <a:solidFill>
                <a:schemeClr val="accent6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99" name="Oval 398">
                <a:extLst>
                  <a:ext uri="{FF2B5EF4-FFF2-40B4-BE49-F238E27FC236}">
                    <a16:creationId xmlns:a16="http://schemas.microsoft.com/office/drawing/2014/main" id="{FCEB280E-8C79-4BAB-A645-E40931A5BB87}"/>
                  </a:ext>
                </a:extLst>
              </p:cNvPr>
              <p:cNvSpPr/>
              <p:nvPr/>
            </p:nvSpPr>
            <p:spPr>
              <a:xfrm rot="1800000">
                <a:off x="9776553" y="2783097"/>
                <a:ext cx="303276" cy="303274"/>
              </a:xfrm>
              <a:prstGeom prst="ellipse">
                <a:avLst/>
              </a:prstGeom>
              <a:solidFill>
                <a:schemeClr val="accent6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05" name="Oval 404">
                <a:extLst>
                  <a:ext uri="{FF2B5EF4-FFF2-40B4-BE49-F238E27FC236}">
                    <a16:creationId xmlns:a16="http://schemas.microsoft.com/office/drawing/2014/main" id="{95D420B5-C6B4-44BE-A3EC-F409E7DCFD7B}"/>
                  </a:ext>
                </a:extLst>
              </p:cNvPr>
              <p:cNvSpPr/>
              <p:nvPr/>
            </p:nvSpPr>
            <p:spPr>
              <a:xfrm>
                <a:off x="9928008" y="3113139"/>
                <a:ext cx="303276" cy="303274"/>
              </a:xfrm>
              <a:prstGeom prst="ellipse">
                <a:avLst/>
              </a:prstGeom>
              <a:solidFill>
                <a:schemeClr val="accent6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06" name="Oval 405">
                <a:extLst>
                  <a:ext uri="{FF2B5EF4-FFF2-40B4-BE49-F238E27FC236}">
                    <a16:creationId xmlns:a16="http://schemas.microsoft.com/office/drawing/2014/main" id="{0F23909D-624C-48DB-901E-0FA650964E59}"/>
                  </a:ext>
                </a:extLst>
              </p:cNvPr>
              <p:cNvSpPr/>
              <p:nvPr/>
            </p:nvSpPr>
            <p:spPr>
              <a:xfrm rot="900000">
                <a:off x="8645490" y="3948429"/>
                <a:ext cx="303276" cy="303274"/>
              </a:xfrm>
              <a:prstGeom prst="ellipse">
                <a:avLst/>
              </a:prstGeom>
              <a:solidFill>
                <a:schemeClr val="accent6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07" name="Oval 406">
                <a:extLst>
                  <a:ext uri="{FF2B5EF4-FFF2-40B4-BE49-F238E27FC236}">
                    <a16:creationId xmlns:a16="http://schemas.microsoft.com/office/drawing/2014/main" id="{3D01EB02-0D70-4EDB-A755-81FBCBCFD773}"/>
                  </a:ext>
                </a:extLst>
              </p:cNvPr>
              <p:cNvSpPr/>
              <p:nvPr/>
            </p:nvSpPr>
            <p:spPr>
              <a:xfrm>
                <a:off x="9049113" y="4050388"/>
                <a:ext cx="303276" cy="303274"/>
              </a:xfrm>
              <a:prstGeom prst="ellipse">
                <a:avLst/>
              </a:prstGeom>
              <a:solidFill>
                <a:schemeClr val="accent6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08" name="Oval 407">
                <a:extLst>
                  <a:ext uri="{FF2B5EF4-FFF2-40B4-BE49-F238E27FC236}">
                    <a16:creationId xmlns:a16="http://schemas.microsoft.com/office/drawing/2014/main" id="{ED91160D-CD64-49E3-8D2B-2BBA0A0BC98B}"/>
                  </a:ext>
                </a:extLst>
              </p:cNvPr>
              <p:cNvSpPr/>
              <p:nvPr/>
            </p:nvSpPr>
            <p:spPr>
              <a:xfrm rot="20700000">
                <a:off x="9412561" y="3972283"/>
                <a:ext cx="303276" cy="303274"/>
              </a:xfrm>
              <a:prstGeom prst="ellipse">
                <a:avLst/>
              </a:prstGeom>
              <a:solidFill>
                <a:schemeClr val="accent6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09" name="Oval 408">
                <a:extLst>
                  <a:ext uri="{FF2B5EF4-FFF2-40B4-BE49-F238E27FC236}">
                    <a16:creationId xmlns:a16="http://schemas.microsoft.com/office/drawing/2014/main" id="{29CAB336-65D6-4BEF-BCF1-5E05880B3932}"/>
                  </a:ext>
                </a:extLst>
              </p:cNvPr>
              <p:cNvSpPr/>
              <p:nvPr/>
            </p:nvSpPr>
            <p:spPr>
              <a:xfrm>
                <a:off x="9767056" y="3782434"/>
                <a:ext cx="303276" cy="303274"/>
              </a:xfrm>
              <a:prstGeom prst="ellipse">
                <a:avLst/>
              </a:prstGeom>
              <a:solidFill>
                <a:schemeClr val="accent6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10" name="Oval 409">
                <a:extLst>
                  <a:ext uri="{FF2B5EF4-FFF2-40B4-BE49-F238E27FC236}">
                    <a16:creationId xmlns:a16="http://schemas.microsoft.com/office/drawing/2014/main" id="{C3388784-438E-4467-AC34-EA1618B165C9}"/>
                  </a:ext>
                </a:extLst>
              </p:cNvPr>
              <p:cNvSpPr/>
              <p:nvPr/>
            </p:nvSpPr>
            <p:spPr>
              <a:xfrm>
                <a:off x="9928008" y="3452392"/>
                <a:ext cx="303276" cy="303274"/>
              </a:xfrm>
              <a:prstGeom prst="ellipse">
                <a:avLst/>
              </a:prstGeom>
              <a:solidFill>
                <a:schemeClr val="accent6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411" name="Straight Connector 410">
                <a:extLst>
                  <a:ext uri="{FF2B5EF4-FFF2-40B4-BE49-F238E27FC236}">
                    <a16:creationId xmlns:a16="http://schemas.microsoft.com/office/drawing/2014/main" id="{CA6573D4-6B47-47DC-B641-6BE035BE3479}"/>
                  </a:ext>
                </a:extLst>
              </p:cNvPr>
              <p:cNvCxnSpPr>
                <a:cxnSpLocks/>
                <a:stCxn id="381" idx="4"/>
                <a:endCxn id="301" idx="1"/>
              </p:cNvCxnSpPr>
              <p:nvPr/>
            </p:nvCxnSpPr>
            <p:spPr>
              <a:xfrm>
                <a:off x="8836375" y="2911031"/>
                <a:ext cx="89299" cy="173233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5" name="Straight Connector 414">
                <a:extLst>
                  <a:ext uri="{FF2B5EF4-FFF2-40B4-BE49-F238E27FC236}">
                    <a16:creationId xmlns:a16="http://schemas.microsoft.com/office/drawing/2014/main" id="{E06D5413-98F2-4185-AB98-D3E759A1CCA5}"/>
                  </a:ext>
                </a:extLst>
              </p:cNvPr>
              <p:cNvCxnSpPr>
                <a:cxnSpLocks/>
                <a:stCxn id="397" idx="4"/>
                <a:endCxn id="301" idx="0"/>
              </p:cNvCxnSpPr>
              <p:nvPr/>
            </p:nvCxnSpPr>
            <p:spPr>
              <a:xfrm>
                <a:off x="9187070" y="2796774"/>
                <a:ext cx="49744" cy="158612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8" name="Straight Connector 417">
                <a:extLst>
                  <a:ext uri="{FF2B5EF4-FFF2-40B4-BE49-F238E27FC236}">
                    <a16:creationId xmlns:a16="http://schemas.microsoft.com/office/drawing/2014/main" id="{B9F46A60-49A5-4A67-9448-7532A5DEBB5F}"/>
                  </a:ext>
                </a:extLst>
              </p:cNvPr>
              <p:cNvCxnSpPr>
                <a:cxnSpLocks/>
                <a:stCxn id="398" idx="4"/>
              </p:cNvCxnSpPr>
              <p:nvPr/>
            </p:nvCxnSpPr>
            <p:spPr>
              <a:xfrm flipH="1">
                <a:off x="9419890" y="2824476"/>
                <a:ext cx="94608" cy="173171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2" name="Straight Connector 421">
                <a:extLst>
                  <a:ext uri="{FF2B5EF4-FFF2-40B4-BE49-F238E27FC236}">
                    <a16:creationId xmlns:a16="http://schemas.microsoft.com/office/drawing/2014/main" id="{245CC149-2D92-46EF-BCCB-5C7C7558CD39}"/>
                  </a:ext>
                </a:extLst>
              </p:cNvPr>
              <p:cNvCxnSpPr>
                <a:cxnSpLocks/>
                <a:stCxn id="399" idx="3"/>
                <a:endCxn id="301" idx="7"/>
              </p:cNvCxnSpPr>
              <p:nvPr/>
            </p:nvCxnSpPr>
            <p:spPr>
              <a:xfrm flipH="1">
                <a:off x="9547954" y="2973981"/>
                <a:ext cx="233766" cy="110283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6" name="Straight Connector 425">
                <a:extLst>
                  <a:ext uri="{FF2B5EF4-FFF2-40B4-BE49-F238E27FC236}">
                    <a16:creationId xmlns:a16="http://schemas.microsoft.com/office/drawing/2014/main" id="{92FFE003-1959-4C56-9F2B-83689A378A22}"/>
                  </a:ext>
                </a:extLst>
              </p:cNvPr>
              <p:cNvCxnSpPr>
                <a:cxnSpLocks/>
                <a:stCxn id="405" idx="2"/>
              </p:cNvCxnSpPr>
              <p:nvPr/>
            </p:nvCxnSpPr>
            <p:spPr>
              <a:xfrm flipH="1" flipV="1">
                <a:off x="9649975" y="3250895"/>
                <a:ext cx="278033" cy="13881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9" name="Straight Connector 428">
                <a:extLst>
                  <a:ext uri="{FF2B5EF4-FFF2-40B4-BE49-F238E27FC236}">
                    <a16:creationId xmlns:a16="http://schemas.microsoft.com/office/drawing/2014/main" id="{292A36AD-0C3C-460A-B083-DDBAD4E3F10B}"/>
                  </a:ext>
                </a:extLst>
              </p:cNvPr>
              <p:cNvCxnSpPr>
                <a:cxnSpLocks/>
                <a:stCxn id="410" idx="2"/>
              </p:cNvCxnSpPr>
              <p:nvPr/>
            </p:nvCxnSpPr>
            <p:spPr>
              <a:xfrm flipH="1" flipV="1">
                <a:off x="9619087" y="3567468"/>
                <a:ext cx="308921" cy="36561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3" name="Straight Connector 432">
                <a:extLst>
                  <a:ext uri="{FF2B5EF4-FFF2-40B4-BE49-F238E27FC236}">
                    <a16:creationId xmlns:a16="http://schemas.microsoft.com/office/drawing/2014/main" id="{ED7895E6-330C-4A53-8159-DF337EB1B3B2}"/>
                  </a:ext>
                </a:extLst>
              </p:cNvPr>
              <p:cNvCxnSpPr>
                <a:cxnSpLocks/>
                <a:stCxn id="406" idx="0"/>
                <a:endCxn id="301" idx="3"/>
              </p:cNvCxnSpPr>
              <p:nvPr/>
            </p:nvCxnSpPr>
            <p:spPr>
              <a:xfrm flipV="1">
                <a:off x="8836375" y="3706544"/>
                <a:ext cx="89299" cy="247052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7" name="Straight Connector 436">
                <a:extLst>
                  <a:ext uri="{FF2B5EF4-FFF2-40B4-BE49-F238E27FC236}">
                    <a16:creationId xmlns:a16="http://schemas.microsoft.com/office/drawing/2014/main" id="{E79B0E2C-D823-4980-BF54-172FE1E595D2}"/>
                  </a:ext>
                </a:extLst>
              </p:cNvPr>
              <p:cNvCxnSpPr>
                <a:cxnSpLocks/>
                <a:stCxn id="407" idx="0"/>
                <a:endCxn id="301" idx="4"/>
              </p:cNvCxnSpPr>
              <p:nvPr/>
            </p:nvCxnSpPr>
            <p:spPr>
              <a:xfrm flipV="1">
                <a:off x="9200751" y="3835422"/>
                <a:ext cx="36063" cy="214966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0" name="Straight Connector 439">
                <a:extLst>
                  <a:ext uri="{FF2B5EF4-FFF2-40B4-BE49-F238E27FC236}">
                    <a16:creationId xmlns:a16="http://schemas.microsoft.com/office/drawing/2014/main" id="{F74FF931-6F52-4758-938E-16EE95D66E1E}"/>
                  </a:ext>
                </a:extLst>
              </p:cNvPr>
              <p:cNvCxnSpPr>
                <a:cxnSpLocks/>
                <a:stCxn id="408" idx="0"/>
              </p:cNvCxnSpPr>
              <p:nvPr/>
            </p:nvCxnSpPr>
            <p:spPr>
              <a:xfrm flipH="1" flipV="1">
                <a:off x="9388107" y="3782435"/>
                <a:ext cx="136845" cy="195015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4" name="Straight Connector 443">
                <a:extLst>
                  <a:ext uri="{FF2B5EF4-FFF2-40B4-BE49-F238E27FC236}">
                    <a16:creationId xmlns:a16="http://schemas.microsoft.com/office/drawing/2014/main" id="{1300E1EC-DE7D-4D37-AEDF-32D1CE5B9C51}"/>
                  </a:ext>
                </a:extLst>
              </p:cNvPr>
              <p:cNvCxnSpPr>
                <a:cxnSpLocks/>
                <a:stCxn id="409" idx="1"/>
                <a:endCxn id="301" idx="5"/>
              </p:cNvCxnSpPr>
              <p:nvPr/>
            </p:nvCxnSpPr>
            <p:spPr>
              <a:xfrm flipH="1" flipV="1">
                <a:off x="9547954" y="3706544"/>
                <a:ext cx="263516" cy="120303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9" name="Title 1">
                <a:extLst>
                  <a:ext uri="{FF2B5EF4-FFF2-40B4-BE49-F238E27FC236}">
                    <a16:creationId xmlns:a16="http://schemas.microsoft.com/office/drawing/2014/main" id="{EA83578E-EFDD-426C-A97F-BC5424125A8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700082" y="3287750"/>
                <a:ext cx="1073465" cy="175660"/>
              </a:xfrm>
              <a:prstGeom prst="rect">
                <a:avLst/>
              </a:prstGeom>
            </p:spPr>
            <p:txBody>
              <a:bodyPr vert="horz" wrap="square" lIns="0" tIns="0" rIns="0" bIns="0" rtlCol="0" anchor="t">
                <a:sp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defRPr>
                </a:lvl1pPr>
              </a:lstStyle>
              <a:p>
                <a:pPr algn="ctr"/>
                <a:r>
                  <a:rPr lang="en-US" sz="1200" dirty="0">
                    <a:solidFill>
                      <a:schemeClr val="accent6"/>
                    </a:solidFill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Influencers</a:t>
                </a:r>
              </a:p>
            </p:txBody>
          </p:sp>
          <p:sp>
            <p:nvSpPr>
              <p:cNvPr id="450" name="TextBox 449">
                <a:extLst>
                  <a:ext uri="{FF2B5EF4-FFF2-40B4-BE49-F238E27FC236}">
                    <a16:creationId xmlns:a16="http://schemas.microsoft.com/office/drawing/2014/main" id="{27106841-C031-4D72-A389-44914F6F15EA}"/>
                  </a:ext>
                </a:extLst>
              </p:cNvPr>
              <p:cNvSpPr txBox="1"/>
              <p:nvPr/>
            </p:nvSpPr>
            <p:spPr>
              <a:xfrm>
                <a:off x="8191353" y="2350143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Celebrities</a:t>
                </a:r>
                <a:endParaRPr lang="id-ID" sz="1050" dirty="0"/>
              </a:p>
            </p:txBody>
          </p:sp>
          <p:sp>
            <p:nvSpPr>
              <p:cNvPr id="455" name="TextBox 454">
                <a:extLst>
                  <a:ext uri="{FF2B5EF4-FFF2-40B4-BE49-F238E27FC236}">
                    <a16:creationId xmlns:a16="http://schemas.microsoft.com/office/drawing/2014/main" id="{A14BF5A5-86EF-463E-8CE2-EF7D8479A63E}"/>
                  </a:ext>
                </a:extLst>
              </p:cNvPr>
              <p:cNvSpPr txBox="1"/>
              <p:nvPr/>
            </p:nvSpPr>
            <p:spPr>
              <a:xfrm>
                <a:off x="9641495" y="2487116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Professionals</a:t>
                </a:r>
                <a:endParaRPr lang="id-ID" sz="1050" dirty="0"/>
              </a:p>
            </p:txBody>
          </p:sp>
          <p:sp>
            <p:nvSpPr>
              <p:cNvPr id="456" name="TextBox 455">
                <a:extLst>
                  <a:ext uri="{FF2B5EF4-FFF2-40B4-BE49-F238E27FC236}">
                    <a16:creationId xmlns:a16="http://schemas.microsoft.com/office/drawing/2014/main" id="{6F44B8CA-FA9B-4178-A487-C11C5B56AFBD}"/>
                  </a:ext>
                </a:extLst>
              </p:cNvPr>
              <p:cNvSpPr txBox="1"/>
              <p:nvPr/>
            </p:nvSpPr>
            <p:spPr>
              <a:xfrm>
                <a:off x="9870307" y="2814495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Analysts</a:t>
                </a:r>
                <a:endParaRPr lang="id-ID" sz="1050" dirty="0"/>
              </a:p>
            </p:txBody>
          </p:sp>
          <p:sp>
            <p:nvSpPr>
              <p:cNvPr id="457" name="TextBox 456">
                <a:extLst>
                  <a:ext uri="{FF2B5EF4-FFF2-40B4-BE49-F238E27FC236}">
                    <a16:creationId xmlns:a16="http://schemas.microsoft.com/office/drawing/2014/main" id="{FC1A1300-86C4-4383-B13B-6AFD86DA1486}"/>
                  </a:ext>
                </a:extLst>
              </p:cNvPr>
              <p:cNvSpPr txBox="1"/>
              <p:nvPr/>
            </p:nvSpPr>
            <p:spPr>
              <a:xfrm>
                <a:off x="10070332" y="3141874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Academia</a:t>
                </a:r>
                <a:endParaRPr lang="id-ID" sz="1050" dirty="0"/>
              </a:p>
            </p:txBody>
          </p:sp>
          <p:sp>
            <p:nvSpPr>
              <p:cNvPr id="458" name="TextBox 457">
                <a:extLst>
                  <a:ext uri="{FF2B5EF4-FFF2-40B4-BE49-F238E27FC236}">
                    <a16:creationId xmlns:a16="http://schemas.microsoft.com/office/drawing/2014/main" id="{F64F4775-8251-4674-8369-B06159DCEDC6}"/>
                  </a:ext>
                </a:extLst>
              </p:cNvPr>
              <p:cNvSpPr txBox="1"/>
              <p:nvPr/>
            </p:nvSpPr>
            <p:spPr>
              <a:xfrm>
                <a:off x="10242403" y="3477071"/>
                <a:ext cx="1199648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Senior Executives</a:t>
                </a:r>
                <a:endParaRPr lang="id-ID" sz="1050" dirty="0"/>
              </a:p>
            </p:txBody>
          </p:sp>
          <p:sp>
            <p:nvSpPr>
              <p:cNvPr id="459" name="TextBox 458">
                <a:extLst>
                  <a:ext uri="{FF2B5EF4-FFF2-40B4-BE49-F238E27FC236}">
                    <a16:creationId xmlns:a16="http://schemas.microsoft.com/office/drawing/2014/main" id="{7B9B285D-49FE-4DC4-B3A2-9985DA93F0F0}"/>
                  </a:ext>
                </a:extLst>
              </p:cNvPr>
              <p:cNvSpPr txBox="1"/>
              <p:nvPr/>
            </p:nvSpPr>
            <p:spPr>
              <a:xfrm>
                <a:off x="9951910" y="3828235"/>
                <a:ext cx="1199648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Policy Makers</a:t>
                </a:r>
                <a:endParaRPr lang="id-ID" sz="1050" dirty="0"/>
              </a:p>
            </p:txBody>
          </p:sp>
          <p:sp>
            <p:nvSpPr>
              <p:cNvPr id="460" name="TextBox 459">
                <a:extLst>
                  <a:ext uri="{FF2B5EF4-FFF2-40B4-BE49-F238E27FC236}">
                    <a16:creationId xmlns:a16="http://schemas.microsoft.com/office/drawing/2014/main" id="{30CBB42E-D3D2-4876-BF38-5F5E3313B29A}"/>
                  </a:ext>
                </a:extLst>
              </p:cNvPr>
              <p:cNvSpPr txBox="1"/>
              <p:nvPr/>
            </p:nvSpPr>
            <p:spPr>
              <a:xfrm>
                <a:off x="9380705" y="4196556"/>
                <a:ext cx="1199648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Evangelists</a:t>
                </a:r>
                <a:endParaRPr lang="id-ID" sz="1050" dirty="0"/>
              </a:p>
            </p:txBody>
          </p:sp>
          <p:sp>
            <p:nvSpPr>
              <p:cNvPr id="461" name="TextBox 460">
                <a:extLst>
                  <a:ext uri="{FF2B5EF4-FFF2-40B4-BE49-F238E27FC236}">
                    <a16:creationId xmlns:a16="http://schemas.microsoft.com/office/drawing/2014/main" id="{33831888-842B-4814-B584-BF257D339368}"/>
                  </a:ext>
                </a:extLst>
              </p:cNvPr>
              <p:cNvSpPr txBox="1"/>
              <p:nvPr/>
            </p:nvSpPr>
            <p:spPr>
              <a:xfrm>
                <a:off x="8636990" y="4374748"/>
                <a:ext cx="1199648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Consumers</a:t>
                </a:r>
                <a:endParaRPr lang="id-ID" sz="1050" dirty="0"/>
              </a:p>
            </p:txBody>
          </p:sp>
          <p:sp>
            <p:nvSpPr>
              <p:cNvPr id="462" name="TextBox 461">
                <a:extLst>
                  <a:ext uri="{FF2B5EF4-FFF2-40B4-BE49-F238E27FC236}">
                    <a16:creationId xmlns:a16="http://schemas.microsoft.com/office/drawing/2014/main" id="{CAF9481B-67D0-4042-BBAE-2C2A58D1B6F9}"/>
                  </a:ext>
                </a:extLst>
              </p:cNvPr>
              <p:cNvSpPr txBox="1"/>
              <p:nvPr/>
            </p:nvSpPr>
            <p:spPr>
              <a:xfrm>
                <a:off x="8207769" y="4231965"/>
                <a:ext cx="1199648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Experts</a:t>
                </a:r>
                <a:endParaRPr lang="id-ID" sz="1050" dirty="0"/>
              </a:p>
            </p:txBody>
          </p:sp>
        </p:grpSp>
        <p:grpSp>
          <p:nvGrpSpPr>
            <p:cNvPr id="530" name="Group 529">
              <a:extLst>
                <a:ext uri="{FF2B5EF4-FFF2-40B4-BE49-F238E27FC236}">
                  <a16:creationId xmlns:a16="http://schemas.microsoft.com/office/drawing/2014/main" id="{6EADA78F-4CF2-49EF-A565-DDE8D2AA2229}"/>
                </a:ext>
              </a:extLst>
            </p:cNvPr>
            <p:cNvGrpSpPr/>
            <p:nvPr/>
          </p:nvGrpSpPr>
          <p:grpSpPr>
            <a:xfrm>
              <a:off x="6769111" y="3855735"/>
              <a:ext cx="3074015" cy="2366832"/>
              <a:chOff x="6436835" y="3883523"/>
              <a:chExt cx="3249007" cy="2501567"/>
            </a:xfrm>
          </p:grpSpPr>
          <p:sp>
            <p:nvSpPr>
              <p:cNvPr id="477" name="Oval 476">
                <a:extLst>
                  <a:ext uri="{FF2B5EF4-FFF2-40B4-BE49-F238E27FC236}">
                    <a16:creationId xmlns:a16="http://schemas.microsoft.com/office/drawing/2014/main" id="{A3F0C575-5F13-4413-9D96-4F5ECBB2F9F6}"/>
                  </a:ext>
                </a:extLst>
              </p:cNvPr>
              <p:cNvSpPr/>
              <p:nvPr/>
            </p:nvSpPr>
            <p:spPr>
              <a:xfrm rot="900000">
                <a:off x="7149285" y="4729141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>
                    <a:lumMod val="75000"/>
                  </a:schemeClr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478" name="Straight Connector 477">
                <a:extLst>
                  <a:ext uri="{FF2B5EF4-FFF2-40B4-BE49-F238E27FC236}">
                    <a16:creationId xmlns:a16="http://schemas.microsoft.com/office/drawing/2014/main" id="{686D318D-0D90-4069-AF4F-C7D68D976503}"/>
                  </a:ext>
                </a:extLst>
              </p:cNvPr>
              <p:cNvCxnSpPr>
                <a:cxnSpLocks/>
                <a:stCxn id="477" idx="1"/>
                <a:endCxn id="2" idx="5"/>
              </p:cNvCxnSpPr>
              <p:nvPr/>
            </p:nvCxnSpPr>
            <p:spPr>
              <a:xfrm flipH="1" flipV="1">
                <a:off x="6436835" y="3883523"/>
                <a:ext cx="932460" cy="904569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0" name="Oval 479">
                <a:extLst>
                  <a:ext uri="{FF2B5EF4-FFF2-40B4-BE49-F238E27FC236}">
                    <a16:creationId xmlns:a16="http://schemas.microsoft.com/office/drawing/2014/main" id="{A529A2C1-58C5-4D20-8BAC-4AE440C50FDE}"/>
                  </a:ext>
                </a:extLst>
              </p:cNvPr>
              <p:cNvSpPr/>
              <p:nvPr/>
            </p:nvSpPr>
            <p:spPr>
              <a:xfrm rot="900000">
                <a:off x="7583801" y="4279945"/>
                <a:ext cx="303276" cy="303274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81" name="Oval 480">
                <a:extLst>
                  <a:ext uri="{FF2B5EF4-FFF2-40B4-BE49-F238E27FC236}">
                    <a16:creationId xmlns:a16="http://schemas.microsoft.com/office/drawing/2014/main" id="{64A5835F-E508-4B8A-85B1-6B2012704445}"/>
                  </a:ext>
                </a:extLst>
              </p:cNvPr>
              <p:cNvSpPr/>
              <p:nvPr/>
            </p:nvSpPr>
            <p:spPr>
              <a:xfrm rot="2700000">
                <a:off x="7960878" y="4430695"/>
                <a:ext cx="303276" cy="303274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82" name="Oval 481">
                <a:extLst>
                  <a:ext uri="{FF2B5EF4-FFF2-40B4-BE49-F238E27FC236}">
                    <a16:creationId xmlns:a16="http://schemas.microsoft.com/office/drawing/2014/main" id="{EC175010-FFF6-42B5-9DEA-36A30118D18D}"/>
                  </a:ext>
                </a:extLst>
              </p:cNvPr>
              <p:cNvSpPr/>
              <p:nvPr/>
            </p:nvSpPr>
            <p:spPr>
              <a:xfrm rot="2700000">
                <a:off x="8224715" y="4751491"/>
                <a:ext cx="303276" cy="303274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83" name="Oval 482">
                <a:extLst>
                  <a:ext uri="{FF2B5EF4-FFF2-40B4-BE49-F238E27FC236}">
                    <a16:creationId xmlns:a16="http://schemas.microsoft.com/office/drawing/2014/main" id="{DF6E23AC-B45C-4BD8-B53A-40580309C38C}"/>
                  </a:ext>
                </a:extLst>
              </p:cNvPr>
              <p:cNvSpPr/>
              <p:nvPr/>
            </p:nvSpPr>
            <p:spPr>
              <a:xfrm rot="900000">
                <a:off x="8285588" y="5109486"/>
                <a:ext cx="303276" cy="303274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86" name="Oval 485">
                <a:extLst>
                  <a:ext uri="{FF2B5EF4-FFF2-40B4-BE49-F238E27FC236}">
                    <a16:creationId xmlns:a16="http://schemas.microsoft.com/office/drawing/2014/main" id="{2CABC36A-8087-4E05-9F24-F9FCF56B3F3A}"/>
                  </a:ext>
                </a:extLst>
              </p:cNvPr>
              <p:cNvSpPr/>
              <p:nvPr/>
            </p:nvSpPr>
            <p:spPr>
              <a:xfrm>
                <a:off x="7565342" y="5805948"/>
                <a:ext cx="303276" cy="303274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87" name="Oval 486">
                <a:extLst>
                  <a:ext uri="{FF2B5EF4-FFF2-40B4-BE49-F238E27FC236}">
                    <a16:creationId xmlns:a16="http://schemas.microsoft.com/office/drawing/2014/main" id="{C31C8BAB-A54E-4F6B-B621-7CCFB3CF344C}"/>
                  </a:ext>
                </a:extLst>
              </p:cNvPr>
              <p:cNvSpPr/>
              <p:nvPr/>
            </p:nvSpPr>
            <p:spPr>
              <a:xfrm rot="900000">
                <a:off x="7956894" y="5714318"/>
                <a:ext cx="303276" cy="303274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88" name="Oval 487">
                <a:extLst>
                  <a:ext uri="{FF2B5EF4-FFF2-40B4-BE49-F238E27FC236}">
                    <a16:creationId xmlns:a16="http://schemas.microsoft.com/office/drawing/2014/main" id="{85C881AC-8D52-45F7-AE45-8C6F3D6FC39D}"/>
                  </a:ext>
                </a:extLst>
              </p:cNvPr>
              <p:cNvSpPr/>
              <p:nvPr/>
            </p:nvSpPr>
            <p:spPr>
              <a:xfrm rot="900000">
                <a:off x="8197783" y="5437180"/>
                <a:ext cx="303276" cy="303274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490" name="Straight Connector 489">
                <a:extLst>
                  <a:ext uri="{FF2B5EF4-FFF2-40B4-BE49-F238E27FC236}">
                    <a16:creationId xmlns:a16="http://schemas.microsoft.com/office/drawing/2014/main" id="{B9F3439D-9185-4829-A6C1-4A3FBCFAE1C1}"/>
                  </a:ext>
                </a:extLst>
              </p:cNvPr>
              <p:cNvCxnSpPr>
                <a:cxnSpLocks/>
                <a:stCxn id="480" idx="4"/>
                <a:endCxn id="477" idx="0"/>
              </p:cNvCxnSpPr>
              <p:nvPr/>
            </p:nvCxnSpPr>
            <p:spPr>
              <a:xfrm rot="900000">
                <a:off x="7674819" y="4581788"/>
                <a:ext cx="49744" cy="158612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1" name="Straight Connector 490">
                <a:extLst>
                  <a:ext uri="{FF2B5EF4-FFF2-40B4-BE49-F238E27FC236}">
                    <a16:creationId xmlns:a16="http://schemas.microsoft.com/office/drawing/2014/main" id="{8ACE4BF3-518D-49DD-A663-5D067F196928}"/>
                  </a:ext>
                </a:extLst>
              </p:cNvPr>
              <p:cNvCxnSpPr>
                <a:cxnSpLocks/>
                <a:stCxn id="481" idx="4"/>
              </p:cNvCxnSpPr>
              <p:nvPr/>
            </p:nvCxnSpPr>
            <p:spPr>
              <a:xfrm rot="900000" flipH="1">
                <a:off x="7889887" y="4674362"/>
                <a:ext cx="94608" cy="173171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2" name="Straight Connector 491">
                <a:extLst>
                  <a:ext uri="{FF2B5EF4-FFF2-40B4-BE49-F238E27FC236}">
                    <a16:creationId xmlns:a16="http://schemas.microsoft.com/office/drawing/2014/main" id="{D3964D56-59FF-4273-A414-021ED16A677E}"/>
                  </a:ext>
                </a:extLst>
              </p:cNvPr>
              <p:cNvCxnSpPr>
                <a:cxnSpLocks/>
                <a:stCxn id="482" idx="3"/>
                <a:endCxn id="477" idx="7"/>
              </p:cNvCxnSpPr>
              <p:nvPr/>
            </p:nvCxnSpPr>
            <p:spPr>
              <a:xfrm rot="900000" flipH="1">
                <a:off x="7980660" y="4870998"/>
                <a:ext cx="233766" cy="110283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3" name="Straight Connector 492">
                <a:extLst>
                  <a:ext uri="{FF2B5EF4-FFF2-40B4-BE49-F238E27FC236}">
                    <a16:creationId xmlns:a16="http://schemas.microsoft.com/office/drawing/2014/main" id="{01C1469C-184E-4CA3-AC5F-A5FDE228A70B}"/>
                  </a:ext>
                </a:extLst>
              </p:cNvPr>
              <p:cNvCxnSpPr>
                <a:cxnSpLocks/>
                <a:stCxn id="483" idx="2"/>
              </p:cNvCxnSpPr>
              <p:nvPr/>
            </p:nvCxnSpPr>
            <p:spPr>
              <a:xfrm rot="900000" flipH="1" flipV="1">
                <a:off x="8019256" y="5172252"/>
                <a:ext cx="278033" cy="13881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4" name="Straight Connector 493">
                <a:extLst>
                  <a:ext uri="{FF2B5EF4-FFF2-40B4-BE49-F238E27FC236}">
                    <a16:creationId xmlns:a16="http://schemas.microsoft.com/office/drawing/2014/main" id="{0F6ECD0E-BE59-4F74-9043-66EB2526825D}"/>
                  </a:ext>
                </a:extLst>
              </p:cNvPr>
              <p:cNvCxnSpPr>
                <a:cxnSpLocks/>
                <a:stCxn id="488" idx="2"/>
              </p:cNvCxnSpPr>
              <p:nvPr/>
            </p:nvCxnSpPr>
            <p:spPr>
              <a:xfrm rot="900000" flipH="1" flipV="1">
                <a:off x="7904024" y="5473654"/>
                <a:ext cx="308921" cy="36561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7" name="Straight Connector 496">
                <a:extLst>
                  <a:ext uri="{FF2B5EF4-FFF2-40B4-BE49-F238E27FC236}">
                    <a16:creationId xmlns:a16="http://schemas.microsoft.com/office/drawing/2014/main" id="{28786A4F-1F7E-4F6B-ACF0-8D4F58057D83}"/>
                  </a:ext>
                </a:extLst>
              </p:cNvPr>
              <p:cNvCxnSpPr>
                <a:cxnSpLocks/>
                <a:stCxn id="486" idx="0"/>
              </p:cNvCxnSpPr>
              <p:nvPr/>
            </p:nvCxnSpPr>
            <p:spPr>
              <a:xfrm rot="900000" flipH="1" flipV="1">
                <a:off x="7607703" y="5596547"/>
                <a:ext cx="136845" cy="195015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8" name="Straight Connector 497">
                <a:extLst>
                  <a:ext uri="{FF2B5EF4-FFF2-40B4-BE49-F238E27FC236}">
                    <a16:creationId xmlns:a16="http://schemas.microsoft.com/office/drawing/2014/main" id="{C65C1374-FB5B-4429-810A-EF97F48DED10}"/>
                  </a:ext>
                </a:extLst>
              </p:cNvPr>
              <p:cNvCxnSpPr>
                <a:cxnSpLocks/>
                <a:stCxn id="487" idx="1"/>
                <a:endCxn id="477" idx="5"/>
              </p:cNvCxnSpPr>
              <p:nvPr/>
            </p:nvCxnSpPr>
            <p:spPr>
              <a:xfrm rot="900000" flipH="1" flipV="1">
                <a:off x="7789256" y="5582278"/>
                <a:ext cx="263516" cy="120303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9" name="Title 1">
                <a:extLst>
                  <a:ext uri="{FF2B5EF4-FFF2-40B4-BE49-F238E27FC236}">
                    <a16:creationId xmlns:a16="http://schemas.microsoft.com/office/drawing/2014/main" id="{1B29FDAB-AACC-4631-B385-6B771ECF4B2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58927" y="5062343"/>
                <a:ext cx="1073465" cy="175660"/>
              </a:xfrm>
              <a:prstGeom prst="rect">
                <a:avLst/>
              </a:prstGeom>
            </p:spPr>
            <p:txBody>
              <a:bodyPr vert="horz" wrap="square" lIns="0" tIns="0" rIns="0" bIns="0" rtlCol="0" anchor="t">
                <a:sp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defRPr>
                </a:lvl1pPr>
              </a:lstStyle>
              <a:p>
                <a:pPr algn="ctr"/>
                <a:r>
                  <a:rPr lang="en-US" sz="1200" dirty="0">
                    <a:solidFill>
                      <a:schemeClr val="bg1">
                        <a:lumMod val="75000"/>
                      </a:schemeClr>
                    </a:solidFill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Multipliers</a:t>
                </a:r>
              </a:p>
            </p:txBody>
          </p:sp>
          <p:sp>
            <p:nvSpPr>
              <p:cNvPr id="501" name="TextBox 500">
                <a:extLst>
                  <a:ext uri="{FF2B5EF4-FFF2-40B4-BE49-F238E27FC236}">
                    <a16:creationId xmlns:a16="http://schemas.microsoft.com/office/drawing/2014/main" id="{CE75AA34-2CF9-48D9-926B-51020F048B81}"/>
                  </a:ext>
                </a:extLst>
              </p:cNvPr>
              <p:cNvSpPr txBox="1"/>
              <p:nvPr/>
            </p:nvSpPr>
            <p:spPr>
              <a:xfrm>
                <a:off x="8164234" y="4445929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Microblogs</a:t>
                </a:r>
                <a:endParaRPr lang="id-ID" sz="1050" dirty="0"/>
              </a:p>
            </p:txBody>
          </p:sp>
          <p:sp>
            <p:nvSpPr>
              <p:cNvPr id="502" name="TextBox 501">
                <a:extLst>
                  <a:ext uri="{FF2B5EF4-FFF2-40B4-BE49-F238E27FC236}">
                    <a16:creationId xmlns:a16="http://schemas.microsoft.com/office/drawing/2014/main" id="{43E25677-16DE-4CB3-AE84-37D24481A95D}"/>
                  </a:ext>
                </a:extLst>
              </p:cNvPr>
              <p:cNvSpPr txBox="1"/>
              <p:nvPr/>
            </p:nvSpPr>
            <p:spPr>
              <a:xfrm>
                <a:off x="8300517" y="4761090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Forums</a:t>
                </a:r>
                <a:endParaRPr lang="id-ID" sz="1050" dirty="0"/>
              </a:p>
            </p:txBody>
          </p:sp>
          <p:sp>
            <p:nvSpPr>
              <p:cNvPr id="503" name="TextBox 502">
                <a:extLst>
                  <a:ext uri="{FF2B5EF4-FFF2-40B4-BE49-F238E27FC236}">
                    <a16:creationId xmlns:a16="http://schemas.microsoft.com/office/drawing/2014/main" id="{80D1D1F9-8FBE-4CFA-B677-16D8DE729C99}"/>
                  </a:ext>
                </a:extLst>
              </p:cNvPr>
              <p:cNvSpPr txBox="1"/>
              <p:nvPr/>
            </p:nvSpPr>
            <p:spPr>
              <a:xfrm>
                <a:off x="8408995" y="5144136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Groups</a:t>
                </a:r>
                <a:endParaRPr lang="id-ID" sz="1050" dirty="0"/>
              </a:p>
            </p:txBody>
          </p:sp>
          <p:sp>
            <p:nvSpPr>
              <p:cNvPr id="504" name="TextBox 503">
                <a:extLst>
                  <a:ext uri="{FF2B5EF4-FFF2-40B4-BE49-F238E27FC236}">
                    <a16:creationId xmlns:a16="http://schemas.microsoft.com/office/drawing/2014/main" id="{BCACE02F-DAA5-4630-918C-327E612DB954}"/>
                  </a:ext>
                </a:extLst>
              </p:cNvPr>
              <p:cNvSpPr txBox="1"/>
              <p:nvPr/>
            </p:nvSpPr>
            <p:spPr>
              <a:xfrm>
                <a:off x="8486194" y="5468150"/>
                <a:ext cx="1199648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Conferences</a:t>
                </a:r>
                <a:endParaRPr lang="id-ID" sz="1050" dirty="0"/>
              </a:p>
            </p:txBody>
          </p:sp>
          <p:sp>
            <p:nvSpPr>
              <p:cNvPr id="505" name="TextBox 504">
                <a:extLst>
                  <a:ext uri="{FF2B5EF4-FFF2-40B4-BE49-F238E27FC236}">
                    <a16:creationId xmlns:a16="http://schemas.microsoft.com/office/drawing/2014/main" id="{EF2DAEFC-AFA0-41D6-BA8B-27490D7C0AB5}"/>
                  </a:ext>
                </a:extLst>
              </p:cNvPr>
              <p:cNvSpPr txBox="1"/>
              <p:nvPr/>
            </p:nvSpPr>
            <p:spPr>
              <a:xfrm>
                <a:off x="8114711" y="5793534"/>
                <a:ext cx="1199648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Associations</a:t>
                </a:r>
                <a:endParaRPr lang="id-ID" sz="1050" dirty="0"/>
              </a:p>
            </p:txBody>
          </p:sp>
          <p:sp>
            <p:nvSpPr>
              <p:cNvPr id="506" name="TextBox 505">
                <a:extLst>
                  <a:ext uri="{FF2B5EF4-FFF2-40B4-BE49-F238E27FC236}">
                    <a16:creationId xmlns:a16="http://schemas.microsoft.com/office/drawing/2014/main" id="{54336874-878C-42F8-9471-1B7F2336AE3C}"/>
                  </a:ext>
                </a:extLst>
              </p:cNvPr>
              <p:cNvSpPr txBox="1"/>
              <p:nvPr/>
            </p:nvSpPr>
            <p:spPr>
              <a:xfrm>
                <a:off x="7467641" y="6131174"/>
                <a:ext cx="1199648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Publication</a:t>
                </a:r>
                <a:endParaRPr lang="id-ID" sz="1050" dirty="0"/>
              </a:p>
            </p:txBody>
          </p:sp>
          <p:sp>
            <p:nvSpPr>
              <p:cNvPr id="528" name="TextBox 527">
                <a:extLst>
                  <a:ext uri="{FF2B5EF4-FFF2-40B4-BE49-F238E27FC236}">
                    <a16:creationId xmlns:a16="http://schemas.microsoft.com/office/drawing/2014/main" id="{FE93B9B1-85DF-4433-AE67-4D411C7A1E0E}"/>
                  </a:ext>
                </a:extLst>
              </p:cNvPr>
              <p:cNvSpPr txBox="1"/>
              <p:nvPr/>
            </p:nvSpPr>
            <p:spPr>
              <a:xfrm>
                <a:off x="7566519" y="4034810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Blogs</a:t>
                </a:r>
                <a:endParaRPr lang="id-ID" sz="1050" dirty="0"/>
              </a:p>
            </p:txBody>
          </p:sp>
        </p:grpSp>
        <p:grpSp>
          <p:nvGrpSpPr>
            <p:cNvPr id="591" name="Group 590">
              <a:extLst>
                <a:ext uri="{FF2B5EF4-FFF2-40B4-BE49-F238E27FC236}">
                  <a16:creationId xmlns:a16="http://schemas.microsoft.com/office/drawing/2014/main" id="{34828CB1-643A-4AA9-9C45-F9C0E9EE2894}"/>
                </a:ext>
              </a:extLst>
            </p:cNvPr>
            <p:cNvGrpSpPr/>
            <p:nvPr/>
          </p:nvGrpSpPr>
          <p:grpSpPr>
            <a:xfrm>
              <a:off x="2651802" y="3855735"/>
              <a:ext cx="4765690" cy="2333998"/>
              <a:chOff x="2085144" y="3883523"/>
              <a:chExt cx="5036982" cy="2466864"/>
            </a:xfrm>
          </p:grpSpPr>
          <p:sp>
            <p:nvSpPr>
              <p:cNvPr id="531" name="Oval 530">
                <a:extLst>
                  <a:ext uri="{FF2B5EF4-FFF2-40B4-BE49-F238E27FC236}">
                    <a16:creationId xmlns:a16="http://schemas.microsoft.com/office/drawing/2014/main" id="{711A4B40-7830-4EB2-8441-98AF7A4875F0}"/>
                  </a:ext>
                </a:extLst>
              </p:cNvPr>
              <p:cNvSpPr/>
              <p:nvPr/>
            </p:nvSpPr>
            <p:spPr>
              <a:xfrm rot="3600000">
                <a:off x="4157712" y="4696490"/>
                <a:ext cx="880038" cy="88003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532" name="Straight Connector 531">
                <a:extLst>
                  <a:ext uri="{FF2B5EF4-FFF2-40B4-BE49-F238E27FC236}">
                    <a16:creationId xmlns:a16="http://schemas.microsoft.com/office/drawing/2014/main" id="{0D501E67-95B1-4A0D-85FF-394719AB0822}"/>
                  </a:ext>
                </a:extLst>
              </p:cNvPr>
              <p:cNvCxnSpPr>
                <a:cxnSpLocks/>
                <a:stCxn id="531" idx="1"/>
                <a:endCxn id="2" idx="3"/>
              </p:cNvCxnSpPr>
              <p:nvPr/>
            </p:nvCxnSpPr>
            <p:spPr>
              <a:xfrm flipV="1">
                <a:off x="4711616" y="3883523"/>
                <a:ext cx="748981" cy="827960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84" name="Group 583">
                <a:extLst>
                  <a:ext uri="{FF2B5EF4-FFF2-40B4-BE49-F238E27FC236}">
                    <a16:creationId xmlns:a16="http://schemas.microsoft.com/office/drawing/2014/main" id="{707142E4-4BFD-4420-9ECB-830C87875882}"/>
                  </a:ext>
                </a:extLst>
              </p:cNvPr>
              <p:cNvGrpSpPr/>
              <p:nvPr/>
            </p:nvGrpSpPr>
            <p:grpSpPr>
              <a:xfrm>
                <a:off x="5022756" y="5035026"/>
                <a:ext cx="2099370" cy="1291053"/>
                <a:chOff x="4795346" y="4933033"/>
                <a:chExt cx="2099370" cy="1291053"/>
              </a:xfrm>
            </p:grpSpPr>
            <p:sp>
              <p:nvSpPr>
                <p:cNvPr id="552" name="Title 1">
                  <a:extLst>
                    <a:ext uri="{FF2B5EF4-FFF2-40B4-BE49-F238E27FC236}">
                      <a16:creationId xmlns:a16="http://schemas.microsoft.com/office/drawing/2014/main" id="{604528A1-73BA-4CC6-9A40-32567966771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888611" y="5931318"/>
                  <a:ext cx="692529" cy="292768"/>
                </a:xfrm>
                <a:prstGeom prst="rect">
                  <a:avLst/>
                </a:prstGeom>
              </p:spPr>
              <p:txBody>
                <a:bodyPr vert="horz" wrap="square" lIns="0" tIns="0" rIns="0" bIns="0" rtlCol="0" anchor="t">
                  <a:sp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Segoe UI" panose="020B0502040204020203" pitchFamily="34" charset="0"/>
                      <a:ea typeface="+mj-ea"/>
                      <a:cs typeface="Segoe UI" panose="020B0502040204020203" pitchFamily="34" charset="0"/>
                    </a:defRPr>
                  </a:lvl1pPr>
                </a:lstStyle>
                <a:p>
                  <a:pPr algn="ctr"/>
                  <a:r>
                    <a:rPr lang="en-US" sz="1000" dirty="0">
                      <a:solidFill>
                        <a:schemeClr val="accent1"/>
                      </a:solidFill>
                      <a:latin typeface="Lato Black" panose="020F0502020204030203" pitchFamily="34" charset="0"/>
                      <a:ea typeface="Lato Black" panose="020F0502020204030203" pitchFamily="34" charset="0"/>
                      <a:cs typeface="Lato Black" panose="020F0502020204030203" pitchFamily="34" charset="0"/>
                    </a:rPr>
                    <a:t>Social Influence</a:t>
                  </a:r>
                </a:p>
              </p:txBody>
            </p:sp>
            <p:sp>
              <p:nvSpPr>
                <p:cNvPr id="543" name="Oval 542">
                  <a:extLst>
                    <a:ext uri="{FF2B5EF4-FFF2-40B4-BE49-F238E27FC236}">
                      <a16:creationId xmlns:a16="http://schemas.microsoft.com/office/drawing/2014/main" id="{0C332C73-C843-49B1-9E58-C836674D1670}"/>
                    </a:ext>
                  </a:extLst>
                </p:cNvPr>
                <p:cNvSpPr/>
                <p:nvPr/>
              </p:nvSpPr>
              <p:spPr>
                <a:xfrm rot="11700000">
                  <a:off x="5183545" y="5209612"/>
                  <a:ext cx="303276" cy="303274"/>
                </a:xfrm>
                <a:prstGeom prst="ellipse">
                  <a:avLst/>
                </a:prstGeom>
                <a:solidFill>
                  <a:schemeClr val="accent1"/>
                </a:solidFill>
                <a:ln w="38100">
                  <a:noFill/>
                </a:ln>
                <a:effectLst>
                  <a:outerShdw blurRad="317500" dist="127000" dir="5400000" algn="t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cxnSp>
              <p:nvCxnSpPr>
                <p:cNvPr id="544" name="Straight Connector 543">
                  <a:extLst>
                    <a:ext uri="{FF2B5EF4-FFF2-40B4-BE49-F238E27FC236}">
                      <a16:creationId xmlns:a16="http://schemas.microsoft.com/office/drawing/2014/main" id="{2D61B4A1-A24B-440C-BE33-6F4ACCAAE802}"/>
                    </a:ext>
                  </a:extLst>
                </p:cNvPr>
                <p:cNvCxnSpPr>
                  <a:cxnSpLocks/>
                  <a:stCxn id="543" idx="6"/>
                  <a:endCxn id="531" idx="7"/>
                </p:cNvCxnSpPr>
                <p:nvPr/>
              </p:nvCxnSpPr>
              <p:spPr>
                <a:xfrm flipH="1" flipV="1">
                  <a:off x="4795346" y="5148400"/>
                  <a:ext cx="393366" cy="173602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5" name="Straight Connector 544">
                  <a:extLst>
                    <a:ext uri="{FF2B5EF4-FFF2-40B4-BE49-F238E27FC236}">
                      <a16:creationId xmlns:a16="http://schemas.microsoft.com/office/drawing/2014/main" id="{ACC01A88-A3CB-4AAC-9278-C1A3A94534F7}"/>
                    </a:ext>
                  </a:extLst>
                </p:cNvPr>
                <p:cNvCxnSpPr>
                  <a:cxnSpLocks/>
                  <a:stCxn id="546" idx="5"/>
                  <a:endCxn id="543" idx="1"/>
                </p:cNvCxnSpPr>
                <p:nvPr/>
              </p:nvCxnSpPr>
              <p:spPr>
                <a:xfrm rot="11700000">
                  <a:off x="5380495" y="5508172"/>
                  <a:ext cx="149008" cy="216119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46" name="Oval 545">
                  <a:extLst>
                    <a:ext uri="{FF2B5EF4-FFF2-40B4-BE49-F238E27FC236}">
                      <a16:creationId xmlns:a16="http://schemas.microsoft.com/office/drawing/2014/main" id="{B1638EC7-F867-470B-9903-785DED807B52}"/>
                    </a:ext>
                  </a:extLst>
                </p:cNvPr>
                <p:cNvSpPr/>
                <p:nvPr/>
              </p:nvSpPr>
              <p:spPr>
                <a:xfrm rot="12600000">
                  <a:off x="5454319" y="5737838"/>
                  <a:ext cx="120556" cy="120556"/>
                </a:xfrm>
                <a:prstGeom prst="ellipse">
                  <a:avLst/>
                </a:prstGeom>
                <a:solidFill>
                  <a:schemeClr val="accent1"/>
                </a:solidFill>
                <a:ln w="38100">
                  <a:noFill/>
                </a:ln>
                <a:effectLst>
                  <a:outerShdw blurRad="317500" dist="127000" dir="5400000" algn="t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547" name="Oval 546">
                  <a:extLst>
                    <a:ext uri="{FF2B5EF4-FFF2-40B4-BE49-F238E27FC236}">
                      <a16:creationId xmlns:a16="http://schemas.microsoft.com/office/drawing/2014/main" id="{A809828F-D8A8-4254-9F0A-CFF291F11E05}"/>
                    </a:ext>
                  </a:extLst>
                </p:cNvPr>
                <p:cNvSpPr/>
                <p:nvPr/>
              </p:nvSpPr>
              <p:spPr>
                <a:xfrm rot="11700000">
                  <a:off x="5774789" y="5122142"/>
                  <a:ext cx="120556" cy="120556"/>
                </a:xfrm>
                <a:prstGeom prst="ellipse">
                  <a:avLst/>
                </a:prstGeom>
                <a:solidFill>
                  <a:schemeClr val="accent1"/>
                </a:solidFill>
                <a:ln w="38100">
                  <a:noFill/>
                </a:ln>
                <a:effectLst>
                  <a:outerShdw blurRad="317500" dist="127000" dir="5400000" algn="t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548" name="Oval 547">
                  <a:extLst>
                    <a:ext uri="{FF2B5EF4-FFF2-40B4-BE49-F238E27FC236}">
                      <a16:creationId xmlns:a16="http://schemas.microsoft.com/office/drawing/2014/main" id="{D82FA932-8A68-4571-A08E-144BC1064819}"/>
                    </a:ext>
                  </a:extLst>
                </p:cNvPr>
                <p:cNvSpPr/>
                <p:nvPr/>
              </p:nvSpPr>
              <p:spPr>
                <a:xfrm rot="9900000">
                  <a:off x="5736065" y="5502590"/>
                  <a:ext cx="120556" cy="120556"/>
                </a:xfrm>
                <a:prstGeom prst="ellipse">
                  <a:avLst/>
                </a:prstGeom>
                <a:solidFill>
                  <a:schemeClr val="accent1"/>
                </a:solidFill>
                <a:ln w="38100">
                  <a:noFill/>
                </a:ln>
                <a:effectLst>
                  <a:outerShdw blurRad="317500" dist="127000" dir="5400000" algn="t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cxnSp>
              <p:nvCxnSpPr>
                <p:cNvPr id="549" name="Straight Connector 548">
                  <a:extLst>
                    <a:ext uri="{FF2B5EF4-FFF2-40B4-BE49-F238E27FC236}">
                      <a16:creationId xmlns:a16="http://schemas.microsoft.com/office/drawing/2014/main" id="{568E2609-14BC-4FE4-8CD7-3BE7F3AA6ABC}"/>
                    </a:ext>
                  </a:extLst>
                </p:cNvPr>
                <p:cNvCxnSpPr>
                  <a:cxnSpLocks/>
                  <a:stCxn id="548" idx="5"/>
                  <a:endCxn id="543" idx="2"/>
                </p:cNvCxnSpPr>
                <p:nvPr/>
              </p:nvCxnSpPr>
              <p:spPr>
                <a:xfrm rot="11700000">
                  <a:off x="5469013" y="5436717"/>
                  <a:ext cx="287768" cy="59791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0" name="Straight Connector 549">
                  <a:extLst>
                    <a:ext uri="{FF2B5EF4-FFF2-40B4-BE49-F238E27FC236}">
                      <a16:creationId xmlns:a16="http://schemas.microsoft.com/office/drawing/2014/main" id="{46712838-D076-448C-8531-6CDAAA65EC6B}"/>
                    </a:ext>
                  </a:extLst>
                </p:cNvPr>
                <p:cNvCxnSpPr>
                  <a:cxnSpLocks/>
                  <a:stCxn id="547" idx="7"/>
                  <a:endCxn id="543" idx="3"/>
                </p:cNvCxnSpPr>
                <p:nvPr/>
              </p:nvCxnSpPr>
              <p:spPr>
                <a:xfrm rot="11700000" flipV="1">
                  <a:off x="5481325" y="5172861"/>
                  <a:ext cx="286720" cy="152268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53" name="TextBox 552">
                  <a:extLst>
                    <a:ext uri="{FF2B5EF4-FFF2-40B4-BE49-F238E27FC236}">
                      <a16:creationId xmlns:a16="http://schemas.microsoft.com/office/drawing/2014/main" id="{FD6CD009-FFC1-4769-8821-0194404DB127}"/>
                    </a:ext>
                  </a:extLst>
                </p:cNvPr>
                <p:cNvSpPr txBox="1"/>
                <p:nvPr/>
              </p:nvSpPr>
              <p:spPr>
                <a:xfrm>
                  <a:off x="5945382" y="4933033"/>
                  <a:ext cx="766036" cy="415498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sz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Calibri" panose="020F0502020204030204" pitchFamily="34" charset="0"/>
                    </a:defRPr>
                  </a:lvl1pPr>
                </a:lstStyle>
                <a:p>
                  <a:pPr algn="ctr">
                    <a:spcAft>
                      <a:spcPts val="1200"/>
                    </a:spcAft>
                  </a:pPr>
                  <a:r>
                    <a:rPr lang="en-US" sz="1050" dirty="0"/>
                    <a:t>Social Network</a:t>
                  </a:r>
                  <a:endParaRPr lang="id-ID" sz="1050" dirty="0"/>
                </a:p>
              </p:txBody>
            </p:sp>
            <p:sp>
              <p:nvSpPr>
                <p:cNvPr id="554" name="TextBox 553">
                  <a:extLst>
                    <a:ext uri="{FF2B5EF4-FFF2-40B4-BE49-F238E27FC236}">
                      <a16:creationId xmlns:a16="http://schemas.microsoft.com/office/drawing/2014/main" id="{4020AD68-4C64-49A0-8D79-8E32BFE23A87}"/>
                    </a:ext>
                  </a:extLst>
                </p:cNvPr>
                <p:cNvSpPr txBox="1"/>
                <p:nvPr/>
              </p:nvSpPr>
              <p:spPr>
                <a:xfrm>
                  <a:off x="5827330" y="5463164"/>
                  <a:ext cx="1067386" cy="2539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sz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Calibri" panose="020F0502020204030204" pitchFamily="34" charset="0"/>
                    </a:defRPr>
                  </a:lvl1pPr>
                </a:lstStyle>
                <a:p>
                  <a:pPr algn="ctr">
                    <a:spcAft>
                      <a:spcPts val="1200"/>
                    </a:spcAft>
                  </a:pPr>
                  <a:r>
                    <a:rPr lang="en-US" sz="1050" dirty="0"/>
                    <a:t>Virtual  Worlds</a:t>
                  </a:r>
                  <a:endParaRPr lang="id-ID" sz="1050" dirty="0"/>
                </a:p>
              </p:txBody>
            </p:sp>
            <p:sp>
              <p:nvSpPr>
                <p:cNvPr id="555" name="TextBox 554">
                  <a:extLst>
                    <a:ext uri="{FF2B5EF4-FFF2-40B4-BE49-F238E27FC236}">
                      <a16:creationId xmlns:a16="http://schemas.microsoft.com/office/drawing/2014/main" id="{7888BD02-3D49-4D90-894B-860C1A5DAB2C}"/>
                    </a:ext>
                  </a:extLst>
                </p:cNvPr>
                <p:cNvSpPr txBox="1"/>
                <p:nvPr/>
              </p:nvSpPr>
              <p:spPr>
                <a:xfrm>
                  <a:off x="4910732" y="5933046"/>
                  <a:ext cx="1067386" cy="25391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sz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Calibri" panose="020F0502020204030204" pitchFamily="34" charset="0"/>
                    </a:defRPr>
                  </a:lvl1pPr>
                </a:lstStyle>
                <a:p>
                  <a:pPr algn="ctr">
                    <a:spcAft>
                      <a:spcPts val="1200"/>
                    </a:spcAft>
                  </a:pPr>
                  <a:r>
                    <a:rPr lang="en-US" sz="1050" dirty="0"/>
                    <a:t>Social Sites</a:t>
                  </a:r>
                  <a:endParaRPr lang="id-ID" sz="1050" dirty="0"/>
                </a:p>
              </p:txBody>
            </p:sp>
          </p:grpSp>
          <p:grpSp>
            <p:nvGrpSpPr>
              <p:cNvPr id="586" name="Group 585">
                <a:extLst>
                  <a:ext uri="{FF2B5EF4-FFF2-40B4-BE49-F238E27FC236}">
                    <a16:creationId xmlns:a16="http://schemas.microsoft.com/office/drawing/2014/main" id="{D680596F-1E0E-45F9-BAEA-323F0F5A6A63}"/>
                  </a:ext>
                </a:extLst>
              </p:cNvPr>
              <p:cNvGrpSpPr/>
              <p:nvPr/>
            </p:nvGrpSpPr>
            <p:grpSpPr>
              <a:xfrm>
                <a:off x="2085144" y="5236525"/>
                <a:ext cx="2131520" cy="1113862"/>
                <a:chOff x="2275801" y="5236525"/>
                <a:chExt cx="2131520" cy="1113862"/>
              </a:xfrm>
            </p:grpSpPr>
            <p:sp>
              <p:nvSpPr>
                <p:cNvPr id="560" name="Oval 559">
                  <a:extLst>
                    <a:ext uri="{FF2B5EF4-FFF2-40B4-BE49-F238E27FC236}">
                      <a16:creationId xmlns:a16="http://schemas.microsoft.com/office/drawing/2014/main" id="{4CF44566-A099-4C86-A89D-2B64093D73EB}"/>
                    </a:ext>
                  </a:extLst>
                </p:cNvPr>
                <p:cNvSpPr/>
                <p:nvPr/>
              </p:nvSpPr>
              <p:spPr>
                <a:xfrm rot="18900000">
                  <a:off x="3687150" y="5293943"/>
                  <a:ext cx="303276" cy="303274"/>
                </a:xfrm>
                <a:prstGeom prst="ellipse">
                  <a:avLst/>
                </a:prstGeom>
                <a:solidFill>
                  <a:schemeClr val="accent1"/>
                </a:solidFill>
                <a:ln w="38100">
                  <a:noFill/>
                </a:ln>
                <a:effectLst>
                  <a:outerShdw blurRad="317500" dist="127000" dir="5400000" algn="t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cxnSp>
              <p:nvCxnSpPr>
                <p:cNvPr id="561" name="Straight Connector 560">
                  <a:extLst>
                    <a:ext uri="{FF2B5EF4-FFF2-40B4-BE49-F238E27FC236}">
                      <a16:creationId xmlns:a16="http://schemas.microsoft.com/office/drawing/2014/main" id="{92FE1940-8BAC-4400-AE0B-178AC4B95458}"/>
                    </a:ext>
                  </a:extLst>
                </p:cNvPr>
                <p:cNvCxnSpPr>
                  <a:cxnSpLocks/>
                  <a:stCxn id="560" idx="5"/>
                  <a:endCxn id="531" idx="4"/>
                </p:cNvCxnSpPr>
                <p:nvPr/>
              </p:nvCxnSpPr>
              <p:spPr>
                <a:xfrm flipV="1">
                  <a:off x="3990426" y="5356517"/>
                  <a:ext cx="416895" cy="89063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2" name="Straight Connector 561">
                  <a:extLst>
                    <a:ext uri="{FF2B5EF4-FFF2-40B4-BE49-F238E27FC236}">
                      <a16:creationId xmlns:a16="http://schemas.microsoft.com/office/drawing/2014/main" id="{AEAB0719-8CB2-4FDC-8C0B-8BA73F841C54}"/>
                    </a:ext>
                  </a:extLst>
                </p:cNvPr>
                <p:cNvCxnSpPr>
                  <a:cxnSpLocks/>
                  <a:stCxn id="563" idx="5"/>
                  <a:endCxn id="560" idx="1"/>
                </p:cNvCxnSpPr>
                <p:nvPr/>
              </p:nvCxnSpPr>
              <p:spPr>
                <a:xfrm rot="18900000">
                  <a:off x="3483554" y="5313793"/>
                  <a:ext cx="149008" cy="216119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3" name="Oval 562">
                  <a:extLst>
                    <a:ext uri="{FF2B5EF4-FFF2-40B4-BE49-F238E27FC236}">
                      <a16:creationId xmlns:a16="http://schemas.microsoft.com/office/drawing/2014/main" id="{4A54DB9D-95F5-4BF1-8C5C-45409D862CA5}"/>
                    </a:ext>
                  </a:extLst>
                </p:cNvPr>
                <p:cNvSpPr/>
                <p:nvPr/>
              </p:nvSpPr>
              <p:spPr>
                <a:xfrm rot="19800000">
                  <a:off x="3310464" y="5322246"/>
                  <a:ext cx="120556" cy="120556"/>
                </a:xfrm>
                <a:prstGeom prst="ellipse">
                  <a:avLst/>
                </a:prstGeom>
                <a:solidFill>
                  <a:schemeClr val="accent1"/>
                </a:solidFill>
                <a:ln w="38100">
                  <a:noFill/>
                </a:ln>
                <a:effectLst>
                  <a:outerShdw blurRad="317500" dist="127000" dir="5400000" algn="t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564" name="Oval 563">
                  <a:extLst>
                    <a:ext uri="{FF2B5EF4-FFF2-40B4-BE49-F238E27FC236}">
                      <a16:creationId xmlns:a16="http://schemas.microsoft.com/office/drawing/2014/main" id="{04790EB6-DB61-4E55-8D9C-E882CE015C03}"/>
                    </a:ext>
                  </a:extLst>
                </p:cNvPr>
                <p:cNvSpPr/>
                <p:nvPr/>
              </p:nvSpPr>
              <p:spPr>
                <a:xfrm rot="18900000">
                  <a:off x="3683438" y="5907629"/>
                  <a:ext cx="120556" cy="120556"/>
                </a:xfrm>
                <a:prstGeom prst="ellipse">
                  <a:avLst/>
                </a:prstGeom>
                <a:solidFill>
                  <a:schemeClr val="accent1"/>
                </a:solidFill>
                <a:ln w="38100">
                  <a:noFill/>
                </a:ln>
                <a:effectLst>
                  <a:outerShdw blurRad="317500" dist="127000" dir="5400000" algn="t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565" name="Oval 564">
                  <a:extLst>
                    <a:ext uri="{FF2B5EF4-FFF2-40B4-BE49-F238E27FC236}">
                      <a16:creationId xmlns:a16="http://schemas.microsoft.com/office/drawing/2014/main" id="{82B0E7D6-FBDC-4E7B-8000-114F51F1EC18}"/>
                    </a:ext>
                  </a:extLst>
                </p:cNvPr>
                <p:cNvSpPr/>
                <p:nvPr/>
              </p:nvSpPr>
              <p:spPr>
                <a:xfrm rot="17100000">
                  <a:off x="3373322" y="5683869"/>
                  <a:ext cx="120556" cy="120556"/>
                </a:xfrm>
                <a:prstGeom prst="ellipse">
                  <a:avLst/>
                </a:prstGeom>
                <a:solidFill>
                  <a:schemeClr val="accent1"/>
                </a:solidFill>
                <a:ln w="38100">
                  <a:noFill/>
                </a:ln>
                <a:effectLst>
                  <a:outerShdw blurRad="317500" dist="127000" dir="5400000" algn="t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cxnSp>
              <p:nvCxnSpPr>
                <p:cNvPr id="566" name="Straight Connector 565">
                  <a:extLst>
                    <a:ext uri="{FF2B5EF4-FFF2-40B4-BE49-F238E27FC236}">
                      <a16:creationId xmlns:a16="http://schemas.microsoft.com/office/drawing/2014/main" id="{290037D1-CD1A-450D-A795-3F4D1B6A8E8A}"/>
                    </a:ext>
                  </a:extLst>
                </p:cNvPr>
                <p:cNvCxnSpPr>
                  <a:cxnSpLocks/>
                  <a:stCxn id="565" idx="5"/>
                  <a:endCxn id="560" idx="2"/>
                </p:cNvCxnSpPr>
                <p:nvPr/>
              </p:nvCxnSpPr>
              <p:spPr>
                <a:xfrm rot="18900000">
                  <a:off x="3464799" y="5603510"/>
                  <a:ext cx="287768" cy="59791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7" name="Straight Connector 566">
                  <a:extLst>
                    <a:ext uri="{FF2B5EF4-FFF2-40B4-BE49-F238E27FC236}">
                      <a16:creationId xmlns:a16="http://schemas.microsoft.com/office/drawing/2014/main" id="{D903C792-73B8-4778-AED5-C3B1919676FA}"/>
                    </a:ext>
                  </a:extLst>
                </p:cNvPr>
                <p:cNvCxnSpPr>
                  <a:cxnSpLocks/>
                  <a:stCxn id="564" idx="7"/>
                  <a:endCxn id="560" idx="3"/>
                </p:cNvCxnSpPr>
                <p:nvPr/>
              </p:nvCxnSpPr>
              <p:spPr>
                <a:xfrm rot="18900000" flipV="1">
                  <a:off x="3647892" y="5676289"/>
                  <a:ext cx="286720" cy="152268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8" name="TextBox 567">
                  <a:extLst>
                    <a:ext uri="{FF2B5EF4-FFF2-40B4-BE49-F238E27FC236}">
                      <a16:creationId xmlns:a16="http://schemas.microsoft.com/office/drawing/2014/main" id="{AB850F3E-5741-4ADB-BC63-B868F256EDB2}"/>
                    </a:ext>
                  </a:extLst>
                </p:cNvPr>
                <p:cNvSpPr txBox="1"/>
                <p:nvPr/>
              </p:nvSpPr>
              <p:spPr>
                <a:xfrm>
                  <a:off x="3030051" y="5889302"/>
                  <a:ext cx="685570" cy="268371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sz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Calibri" panose="020F0502020204030204" pitchFamily="34" charset="0"/>
                    </a:defRPr>
                  </a:lvl1pPr>
                </a:lstStyle>
                <a:p>
                  <a:pPr algn="ctr">
                    <a:spcAft>
                      <a:spcPts val="1200"/>
                    </a:spcAft>
                  </a:pPr>
                  <a:r>
                    <a:rPr lang="en-US" sz="1050" dirty="0"/>
                    <a:t>Signage</a:t>
                  </a:r>
                  <a:endParaRPr lang="id-ID" sz="1050" dirty="0"/>
                </a:p>
              </p:txBody>
            </p:sp>
            <p:sp>
              <p:nvSpPr>
                <p:cNvPr id="569" name="TextBox 568">
                  <a:extLst>
                    <a:ext uri="{FF2B5EF4-FFF2-40B4-BE49-F238E27FC236}">
                      <a16:creationId xmlns:a16="http://schemas.microsoft.com/office/drawing/2014/main" id="{FFE3A3D2-45EB-458E-8D47-D5DF1098C955}"/>
                    </a:ext>
                  </a:extLst>
                </p:cNvPr>
                <p:cNvSpPr txBox="1"/>
                <p:nvPr/>
              </p:nvSpPr>
              <p:spPr>
                <a:xfrm>
                  <a:off x="2553840" y="5588752"/>
                  <a:ext cx="738221" cy="268371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sz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Calibri" panose="020F0502020204030204" pitchFamily="34" charset="0"/>
                    </a:defRPr>
                  </a:lvl1pPr>
                </a:lstStyle>
                <a:p>
                  <a:pPr algn="ctr">
                    <a:spcAft>
                      <a:spcPts val="1200"/>
                    </a:spcAft>
                  </a:pPr>
                  <a:r>
                    <a:rPr lang="en-US" sz="1050" dirty="0"/>
                    <a:t>Print</a:t>
                  </a:r>
                  <a:endParaRPr lang="id-ID" sz="1050" dirty="0"/>
                </a:p>
              </p:txBody>
            </p:sp>
            <p:sp>
              <p:nvSpPr>
                <p:cNvPr id="570" name="TextBox 569">
                  <a:extLst>
                    <a:ext uri="{FF2B5EF4-FFF2-40B4-BE49-F238E27FC236}">
                      <a16:creationId xmlns:a16="http://schemas.microsoft.com/office/drawing/2014/main" id="{4BCC253C-1810-4980-9B2F-7ED2904B177A}"/>
                    </a:ext>
                  </a:extLst>
                </p:cNvPr>
                <p:cNvSpPr txBox="1"/>
                <p:nvPr/>
              </p:nvSpPr>
              <p:spPr>
                <a:xfrm>
                  <a:off x="2462868" y="5236525"/>
                  <a:ext cx="798734" cy="268371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sz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Calibri" panose="020F0502020204030204" pitchFamily="34" charset="0"/>
                    </a:defRPr>
                  </a:lvl1pPr>
                </a:lstStyle>
                <a:p>
                  <a:pPr algn="ctr">
                    <a:spcAft>
                      <a:spcPts val="1200"/>
                    </a:spcAft>
                  </a:pPr>
                  <a:r>
                    <a:rPr lang="en-US" sz="1050" dirty="0"/>
                    <a:t>Radio</a:t>
                  </a:r>
                  <a:endParaRPr lang="id-ID" sz="1050" dirty="0"/>
                </a:p>
              </p:txBody>
            </p:sp>
            <p:sp>
              <p:nvSpPr>
                <p:cNvPr id="578" name="Oval 577">
                  <a:extLst>
                    <a:ext uri="{FF2B5EF4-FFF2-40B4-BE49-F238E27FC236}">
                      <a16:creationId xmlns:a16="http://schemas.microsoft.com/office/drawing/2014/main" id="{57B392CF-32C6-4202-B1BF-8F393BFFBAFF}"/>
                    </a:ext>
                  </a:extLst>
                </p:cNvPr>
                <p:cNvSpPr/>
                <p:nvPr/>
              </p:nvSpPr>
              <p:spPr>
                <a:xfrm rot="18900000">
                  <a:off x="3977500" y="5907629"/>
                  <a:ext cx="120556" cy="120556"/>
                </a:xfrm>
                <a:prstGeom prst="ellipse">
                  <a:avLst/>
                </a:prstGeom>
                <a:solidFill>
                  <a:schemeClr val="accent1"/>
                </a:solidFill>
                <a:ln w="38100">
                  <a:noFill/>
                </a:ln>
                <a:effectLst>
                  <a:outerShdw blurRad="317500" dist="127000" dir="5400000" algn="t" rotWithShape="0">
                    <a:prstClr val="black">
                      <a:alpha val="1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cxnSp>
              <p:nvCxnSpPr>
                <p:cNvPr id="579" name="Straight Connector 578">
                  <a:extLst>
                    <a:ext uri="{FF2B5EF4-FFF2-40B4-BE49-F238E27FC236}">
                      <a16:creationId xmlns:a16="http://schemas.microsoft.com/office/drawing/2014/main" id="{B1286C03-0C30-4971-8D63-048A2649385C}"/>
                    </a:ext>
                  </a:extLst>
                </p:cNvPr>
                <p:cNvCxnSpPr>
                  <a:cxnSpLocks/>
                  <a:stCxn id="578" idx="7"/>
                  <a:endCxn id="560" idx="4"/>
                </p:cNvCxnSpPr>
                <p:nvPr/>
              </p:nvCxnSpPr>
              <p:spPr>
                <a:xfrm flipH="1" flipV="1">
                  <a:off x="3946012" y="5552804"/>
                  <a:ext cx="91766" cy="354825"/>
                </a:xfrm>
                <a:prstGeom prst="line">
                  <a:avLst/>
                </a:prstGeom>
                <a:ln>
                  <a:solidFill>
                    <a:schemeClr val="accent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1" name="TextBox 580">
                  <a:extLst>
                    <a:ext uri="{FF2B5EF4-FFF2-40B4-BE49-F238E27FC236}">
                      <a16:creationId xmlns:a16="http://schemas.microsoft.com/office/drawing/2014/main" id="{B69AEF75-119A-4532-BD0B-5DC488162966}"/>
                    </a:ext>
                  </a:extLst>
                </p:cNvPr>
                <p:cNvSpPr txBox="1"/>
                <p:nvPr/>
              </p:nvSpPr>
              <p:spPr>
                <a:xfrm>
                  <a:off x="3817759" y="6087067"/>
                  <a:ext cx="444282" cy="263320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>
                  <a:defPPr>
                    <a:defRPr lang="en-US"/>
                  </a:defPPr>
                  <a:lvl1pPr>
                    <a:defRPr sz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Calibri" panose="020F0502020204030204" pitchFamily="34" charset="0"/>
                    </a:defRPr>
                  </a:lvl1pPr>
                </a:lstStyle>
                <a:p>
                  <a:pPr algn="ctr">
                    <a:spcAft>
                      <a:spcPts val="1200"/>
                    </a:spcAft>
                  </a:pPr>
                  <a:r>
                    <a:rPr lang="en-US" sz="1050" dirty="0"/>
                    <a:t>TV</a:t>
                  </a:r>
                  <a:endParaRPr lang="id-ID" sz="1050" dirty="0"/>
                </a:p>
              </p:txBody>
            </p:sp>
            <p:sp>
              <p:nvSpPr>
                <p:cNvPr id="582" name="Title 1">
                  <a:extLst>
                    <a:ext uri="{FF2B5EF4-FFF2-40B4-BE49-F238E27FC236}">
                      <a16:creationId xmlns:a16="http://schemas.microsoft.com/office/drawing/2014/main" id="{A38FE8F1-1BB6-49D8-B469-D6F3F610D160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275801" y="5931318"/>
                  <a:ext cx="692529" cy="292768"/>
                </a:xfrm>
                <a:prstGeom prst="rect">
                  <a:avLst/>
                </a:prstGeom>
              </p:spPr>
              <p:txBody>
                <a:bodyPr vert="horz" wrap="square" lIns="0" tIns="0" rIns="0" bIns="0" rtlCol="0" anchor="t">
                  <a:sp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Segoe UI" panose="020B0502040204020203" pitchFamily="34" charset="0"/>
                      <a:ea typeface="+mj-ea"/>
                      <a:cs typeface="Segoe UI" panose="020B0502040204020203" pitchFamily="34" charset="0"/>
                    </a:defRPr>
                  </a:lvl1pPr>
                </a:lstStyle>
                <a:p>
                  <a:pPr algn="ctr"/>
                  <a:r>
                    <a:rPr lang="en-US" sz="1000" dirty="0">
                      <a:solidFill>
                        <a:schemeClr val="accent1"/>
                      </a:solidFill>
                      <a:latin typeface="Lato Black" panose="020F0502020204030203" pitchFamily="34" charset="0"/>
                      <a:ea typeface="Lato Black" panose="020F0502020204030203" pitchFamily="34" charset="0"/>
                      <a:cs typeface="Lato Black" panose="020F0502020204030203" pitchFamily="34" charset="0"/>
                    </a:rPr>
                    <a:t>Traditional Media</a:t>
                  </a:r>
                </a:p>
              </p:txBody>
            </p:sp>
          </p:grpSp>
          <p:sp>
            <p:nvSpPr>
              <p:cNvPr id="583" name="Rectangle: Rounded Corners 582">
                <a:extLst>
                  <a:ext uri="{FF2B5EF4-FFF2-40B4-BE49-F238E27FC236}">
                    <a16:creationId xmlns:a16="http://schemas.microsoft.com/office/drawing/2014/main" id="{70D19EC3-E2B1-4A39-9491-2CC4E4E33C21}"/>
                  </a:ext>
                </a:extLst>
              </p:cNvPr>
              <p:cNvSpPr/>
              <p:nvPr/>
            </p:nvSpPr>
            <p:spPr>
              <a:xfrm rot="18000000">
                <a:off x="4765665" y="5229588"/>
                <a:ext cx="934002" cy="20671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Monitoring</a:t>
                </a:r>
              </a:p>
            </p:txBody>
          </p:sp>
          <p:sp>
            <p:nvSpPr>
              <p:cNvPr id="589" name="Rectangle: Rounded Corners 588">
                <a:extLst>
                  <a:ext uri="{FF2B5EF4-FFF2-40B4-BE49-F238E27FC236}">
                    <a16:creationId xmlns:a16="http://schemas.microsoft.com/office/drawing/2014/main" id="{8FA50A15-AAC8-4C8F-AD97-E7904E2A3200}"/>
                  </a:ext>
                </a:extLst>
              </p:cNvPr>
              <p:cNvSpPr/>
              <p:nvPr/>
            </p:nvSpPr>
            <p:spPr>
              <a:xfrm rot="4500000">
                <a:off x="3535333" y="5267025"/>
                <a:ext cx="934002" cy="20671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Ratings</a:t>
                </a:r>
              </a:p>
            </p:txBody>
          </p:sp>
          <p:sp>
            <p:nvSpPr>
              <p:cNvPr id="590" name="Title 1">
                <a:extLst>
                  <a:ext uri="{FF2B5EF4-FFF2-40B4-BE49-F238E27FC236}">
                    <a16:creationId xmlns:a16="http://schemas.microsoft.com/office/drawing/2014/main" id="{8485E14A-D134-4170-BDB7-012A7E75E8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060999" y="5053409"/>
                <a:ext cx="1073465" cy="175660"/>
              </a:xfrm>
              <a:prstGeom prst="rect">
                <a:avLst/>
              </a:prstGeom>
            </p:spPr>
            <p:txBody>
              <a:bodyPr vert="horz" wrap="square" lIns="0" tIns="0" rIns="0" bIns="0" rtlCol="0" anchor="t">
                <a:sp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UI" panose="020B0502040204020203" pitchFamily="34" charset="0"/>
                    <a:ea typeface="+mj-ea"/>
                    <a:cs typeface="Segoe UI" panose="020B0502040204020203" pitchFamily="34" charset="0"/>
                  </a:defRPr>
                </a:lvl1pPr>
              </a:lstStyle>
              <a:p>
                <a:pPr algn="ctr"/>
                <a:r>
                  <a:rPr lang="en-US" sz="1200" dirty="0">
                    <a:solidFill>
                      <a:schemeClr val="accent1"/>
                    </a:solidFill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</a:rPr>
                  <a:t>Media</a:t>
                </a:r>
              </a:p>
            </p:txBody>
          </p:sp>
        </p:grpSp>
        <p:sp>
          <p:nvSpPr>
            <p:cNvPr id="598" name="TextBox 597">
              <a:extLst>
                <a:ext uri="{FF2B5EF4-FFF2-40B4-BE49-F238E27FC236}">
                  <a16:creationId xmlns:a16="http://schemas.microsoft.com/office/drawing/2014/main" id="{139E3863-0120-497C-8C74-9AEBC8C32C39}"/>
                </a:ext>
              </a:extLst>
            </p:cNvPr>
            <p:cNvSpPr txBox="1"/>
            <p:nvPr/>
          </p:nvSpPr>
          <p:spPr>
            <a:xfrm flipH="1">
              <a:off x="1749596" y="2329604"/>
              <a:ext cx="1009897" cy="2402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</a:defRPr>
              </a:lvl1pPr>
            </a:lstStyle>
            <a:p>
              <a:pPr algn="ctr">
                <a:spcAft>
                  <a:spcPts val="1200"/>
                </a:spcAft>
              </a:pPr>
              <a:r>
                <a:rPr lang="en-US" sz="1050" dirty="0"/>
                <a:t>Sentiment</a:t>
              </a:r>
              <a:endParaRPr lang="id-ID" sz="1050" dirty="0"/>
            </a:p>
          </p:txBody>
        </p:sp>
        <p:sp>
          <p:nvSpPr>
            <p:cNvPr id="599" name="Oval 598">
              <a:extLst>
                <a:ext uri="{FF2B5EF4-FFF2-40B4-BE49-F238E27FC236}">
                  <a16:creationId xmlns:a16="http://schemas.microsoft.com/office/drawing/2014/main" id="{B1FF3067-C9DE-4187-9A6F-4EBFA9B7C719}"/>
                </a:ext>
              </a:extLst>
            </p:cNvPr>
            <p:cNvSpPr/>
            <p:nvPr/>
          </p:nvSpPr>
          <p:spPr>
            <a:xfrm flipH="1">
              <a:off x="1741565" y="2977587"/>
              <a:ext cx="832639" cy="832637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cxnSp>
          <p:nvCxnSpPr>
            <p:cNvPr id="600" name="Straight Connector 599">
              <a:extLst>
                <a:ext uri="{FF2B5EF4-FFF2-40B4-BE49-F238E27FC236}">
                  <a16:creationId xmlns:a16="http://schemas.microsoft.com/office/drawing/2014/main" id="{6AF78A63-72FE-431F-A833-E5DDF57C1A06}"/>
                </a:ext>
              </a:extLst>
            </p:cNvPr>
            <p:cNvCxnSpPr>
              <a:cxnSpLocks/>
              <a:stCxn id="599" idx="2"/>
              <a:endCxn id="2" idx="2"/>
            </p:cNvCxnSpPr>
            <p:nvPr/>
          </p:nvCxnSpPr>
          <p:spPr>
            <a:xfrm>
              <a:off x="2574204" y="3393906"/>
              <a:ext cx="3079953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1" name="Oval 600">
              <a:extLst>
                <a:ext uri="{FF2B5EF4-FFF2-40B4-BE49-F238E27FC236}">
                  <a16:creationId xmlns:a16="http://schemas.microsoft.com/office/drawing/2014/main" id="{2058EA83-1083-48F7-ABBA-2989A54EDEBF}"/>
                </a:ext>
              </a:extLst>
            </p:cNvPr>
            <p:cNvSpPr/>
            <p:nvPr/>
          </p:nvSpPr>
          <p:spPr>
            <a:xfrm rot="900000" flipH="1">
              <a:off x="2430418" y="2653570"/>
              <a:ext cx="286942" cy="286940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02" name="Oval 601">
              <a:extLst>
                <a:ext uri="{FF2B5EF4-FFF2-40B4-BE49-F238E27FC236}">
                  <a16:creationId xmlns:a16="http://schemas.microsoft.com/office/drawing/2014/main" id="{539F600C-29F6-4BB7-84B9-32938D0AEA88}"/>
                </a:ext>
              </a:extLst>
            </p:cNvPr>
            <p:cNvSpPr/>
            <p:nvPr/>
          </p:nvSpPr>
          <p:spPr>
            <a:xfrm flipH="1">
              <a:off x="2087805" y="2549481"/>
              <a:ext cx="286942" cy="286940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7801EE13-5C66-4A1B-8871-681F260910C6}"/>
                </a:ext>
              </a:extLst>
            </p:cNvPr>
            <p:cNvSpPr/>
            <p:nvPr/>
          </p:nvSpPr>
          <p:spPr>
            <a:xfrm rot="19800000" flipH="1">
              <a:off x="1752005" y="2586389"/>
              <a:ext cx="286942" cy="286940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04" name="Oval 603">
              <a:extLst>
                <a:ext uri="{FF2B5EF4-FFF2-40B4-BE49-F238E27FC236}">
                  <a16:creationId xmlns:a16="http://schemas.microsoft.com/office/drawing/2014/main" id="{FEE05021-687D-4B84-B12F-985347C413DF}"/>
                </a:ext>
              </a:extLst>
            </p:cNvPr>
            <p:cNvSpPr/>
            <p:nvPr/>
          </p:nvSpPr>
          <p:spPr>
            <a:xfrm rot="19800000" flipH="1">
              <a:off x="1452083" y="2735628"/>
              <a:ext cx="286942" cy="286940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605" name="Oval 604">
              <a:extLst>
                <a:ext uri="{FF2B5EF4-FFF2-40B4-BE49-F238E27FC236}">
                  <a16:creationId xmlns:a16="http://schemas.microsoft.com/office/drawing/2014/main" id="{96FC49B8-5895-4708-BE3B-D4138AC3F7CF}"/>
                </a:ext>
              </a:extLst>
            </p:cNvPr>
            <p:cNvSpPr/>
            <p:nvPr/>
          </p:nvSpPr>
          <p:spPr>
            <a:xfrm flipH="1">
              <a:off x="1234361" y="3001998"/>
              <a:ext cx="286942" cy="286940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cxnSp>
          <p:nvCxnSpPr>
            <p:cNvPr id="611" name="Straight Connector 610">
              <a:extLst>
                <a:ext uri="{FF2B5EF4-FFF2-40B4-BE49-F238E27FC236}">
                  <a16:creationId xmlns:a16="http://schemas.microsoft.com/office/drawing/2014/main" id="{A2AD3240-281F-4E0C-BE45-CF5A0424464E}"/>
                </a:ext>
              </a:extLst>
            </p:cNvPr>
            <p:cNvCxnSpPr>
              <a:cxnSpLocks/>
              <a:stCxn id="601" idx="4"/>
              <a:endCxn id="599" idx="1"/>
            </p:cNvCxnSpPr>
            <p:nvPr/>
          </p:nvCxnSpPr>
          <p:spPr>
            <a:xfrm flipH="1">
              <a:off x="2452266" y="2935621"/>
              <a:ext cx="84489" cy="1639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2" name="Straight Connector 611">
              <a:extLst>
                <a:ext uri="{FF2B5EF4-FFF2-40B4-BE49-F238E27FC236}">
                  <a16:creationId xmlns:a16="http://schemas.microsoft.com/office/drawing/2014/main" id="{F4601C51-AF55-4833-9F51-4BF02FC6C2A9}"/>
                </a:ext>
              </a:extLst>
            </p:cNvPr>
            <p:cNvCxnSpPr>
              <a:cxnSpLocks/>
              <a:stCxn id="602" idx="4"/>
              <a:endCxn id="599" idx="0"/>
            </p:cNvCxnSpPr>
            <p:nvPr/>
          </p:nvCxnSpPr>
          <p:spPr>
            <a:xfrm flipH="1">
              <a:off x="2157884" y="2836421"/>
              <a:ext cx="73391" cy="14116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3" name="Straight Connector 612">
              <a:extLst>
                <a:ext uri="{FF2B5EF4-FFF2-40B4-BE49-F238E27FC236}">
                  <a16:creationId xmlns:a16="http://schemas.microsoft.com/office/drawing/2014/main" id="{825580DF-76C8-4E42-88C9-7E72FCD1DEFD}"/>
                </a:ext>
              </a:extLst>
            </p:cNvPr>
            <p:cNvCxnSpPr>
              <a:cxnSpLocks/>
              <a:stCxn id="603" idx="4"/>
            </p:cNvCxnSpPr>
            <p:nvPr/>
          </p:nvCxnSpPr>
          <p:spPr>
            <a:xfrm>
              <a:off x="1967211" y="2854107"/>
              <a:ext cx="34361" cy="12633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4" name="Straight Connector 613">
              <a:extLst>
                <a:ext uri="{FF2B5EF4-FFF2-40B4-BE49-F238E27FC236}">
                  <a16:creationId xmlns:a16="http://schemas.microsoft.com/office/drawing/2014/main" id="{968682DC-45B0-4D5B-B078-710A29B764E9}"/>
                </a:ext>
              </a:extLst>
            </p:cNvPr>
            <p:cNvCxnSpPr>
              <a:cxnSpLocks/>
              <a:stCxn id="604" idx="3"/>
              <a:endCxn id="599" idx="7"/>
            </p:cNvCxnSpPr>
            <p:nvPr/>
          </p:nvCxnSpPr>
          <p:spPr>
            <a:xfrm>
              <a:off x="1734136" y="2916231"/>
              <a:ext cx="129367" cy="18329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5" name="Straight Connector 614">
              <a:extLst>
                <a:ext uri="{FF2B5EF4-FFF2-40B4-BE49-F238E27FC236}">
                  <a16:creationId xmlns:a16="http://schemas.microsoft.com/office/drawing/2014/main" id="{E3584F4A-5895-40B1-AA0F-1071254B20F5}"/>
                </a:ext>
              </a:extLst>
            </p:cNvPr>
            <p:cNvCxnSpPr>
              <a:cxnSpLocks/>
              <a:stCxn id="605" idx="2"/>
            </p:cNvCxnSpPr>
            <p:nvPr/>
          </p:nvCxnSpPr>
          <p:spPr>
            <a:xfrm>
              <a:off x="1521302" y="3145468"/>
              <a:ext cx="260367" cy="5189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1" name="Title 1">
              <a:extLst>
                <a:ext uri="{FF2B5EF4-FFF2-40B4-BE49-F238E27FC236}">
                  <a16:creationId xmlns:a16="http://schemas.microsoft.com/office/drawing/2014/main" id="{E84A94F7-2745-4DB3-98FB-561849F758C4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1650060" y="3292050"/>
              <a:ext cx="1015648" cy="157247"/>
            </a:xfrm>
            <a:prstGeom prst="rect">
              <a:avLst/>
            </a:prstGeom>
          </p:spPr>
          <p:txBody>
            <a:bodyPr vert="horz" wrap="square" lIns="0" tIns="0" rIns="0" bIns="0" rtlCol="0" anchor="t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UI" panose="020B0502040204020203" pitchFamily="34" charset="0"/>
                  <a:ea typeface="+mj-ea"/>
                  <a:cs typeface="Segoe UI" panose="020B0502040204020203" pitchFamily="34" charset="0"/>
                </a:defRPr>
              </a:lvl1pPr>
            </a:lstStyle>
            <a:p>
              <a:pPr algn="ctr"/>
              <a:r>
                <a:rPr lang="en-US" sz="1200" dirty="0">
                  <a:solidFill>
                    <a:schemeClr val="accent2"/>
                  </a:solidFill>
                  <a:latin typeface="Lato Black" panose="020F0502020204030203" pitchFamily="34" charset="0"/>
                  <a:ea typeface="Lato Black" panose="020F0502020204030203" pitchFamily="34" charset="0"/>
                  <a:cs typeface="Lato Black" panose="020F0502020204030203" pitchFamily="34" charset="0"/>
                </a:rPr>
                <a:t>Analytics</a:t>
              </a:r>
            </a:p>
          </p:txBody>
        </p:sp>
        <p:sp>
          <p:nvSpPr>
            <p:cNvPr id="622" name="TextBox 621">
              <a:extLst>
                <a:ext uri="{FF2B5EF4-FFF2-40B4-BE49-F238E27FC236}">
                  <a16:creationId xmlns:a16="http://schemas.microsoft.com/office/drawing/2014/main" id="{D6BEEC87-F7CE-4085-B3A1-CEA55AEE468F}"/>
                </a:ext>
              </a:extLst>
            </p:cNvPr>
            <p:cNvSpPr txBox="1"/>
            <p:nvPr/>
          </p:nvSpPr>
          <p:spPr>
            <a:xfrm flipH="1">
              <a:off x="2173374" y="2459595"/>
              <a:ext cx="1009897" cy="2402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</a:defRPr>
              </a:lvl1pPr>
            </a:lstStyle>
            <a:p>
              <a:pPr algn="ctr">
                <a:spcAft>
                  <a:spcPts val="1200"/>
                </a:spcAft>
              </a:pPr>
              <a:r>
                <a:rPr lang="en-US" sz="1050" dirty="0"/>
                <a:t>Cross Links</a:t>
              </a:r>
              <a:endParaRPr lang="id-ID" sz="1050" dirty="0"/>
            </a:p>
          </p:txBody>
        </p:sp>
        <p:sp>
          <p:nvSpPr>
            <p:cNvPr id="623" name="TextBox 622">
              <a:extLst>
                <a:ext uri="{FF2B5EF4-FFF2-40B4-BE49-F238E27FC236}">
                  <a16:creationId xmlns:a16="http://schemas.microsoft.com/office/drawing/2014/main" id="{E0CD498D-3EBA-49A2-85B3-AD08BA8A890B}"/>
                </a:ext>
              </a:extLst>
            </p:cNvPr>
            <p:cNvSpPr txBox="1"/>
            <p:nvPr/>
          </p:nvSpPr>
          <p:spPr>
            <a:xfrm flipH="1">
              <a:off x="1100072" y="2367816"/>
              <a:ext cx="1009897" cy="2402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</a:defRPr>
              </a:lvl1pPr>
            </a:lstStyle>
            <a:p>
              <a:pPr algn="ctr">
                <a:spcAft>
                  <a:spcPts val="1200"/>
                </a:spcAft>
              </a:pPr>
              <a:r>
                <a:rPr lang="en-US" sz="1050" dirty="0"/>
                <a:t>Track Backs</a:t>
              </a:r>
              <a:endParaRPr lang="id-ID" sz="1050" dirty="0"/>
            </a:p>
          </p:txBody>
        </p:sp>
        <p:sp>
          <p:nvSpPr>
            <p:cNvPr id="624" name="TextBox 623">
              <a:extLst>
                <a:ext uri="{FF2B5EF4-FFF2-40B4-BE49-F238E27FC236}">
                  <a16:creationId xmlns:a16="http://schemas.microsoft.com/office/drawing/2014/main" id="{DF21D710-B315-4EC9-AE3D-16E921803B41}"/>
                </a:ext>
              </a:extLst>
            </p:cNvPr>
            <p:cNvSpPr txBox="1"/>
            <p:nvPr/>
          </p:nvSpPr>
          <p:spPr>
            <a:xfrm flipH="1">
              <a:off x="817907" y="2588211"/>
              <a:ext cx="795517" cy="3931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</a:defRPr>
              </a:lvl1pPr>
            </a:lstStyle>
            <a:p>
              <a:pPr algn="ctr">
                <a:spcAft>
                  <a:spcPts val="1200"/>
                </a:spcAft>
              </a:pPr>
              <a:r>
                <a:rPr lang="en-US" sz="1050" dirty="0"/>
                <a:t>Unique Visitors</a:t>
              </a:r>
              <a:endParaRPr lang="id-ID" sz="1050" dirty="0"/>
            </a:p>
          </p:txBody>
        </p:sp>
        <p:sp>
          <p:nvSpPr>
            <p:cNvPr id="625" name="TextBox 624">
              <a:extLst>
                <a:ext uri="{FF2B5EF4-FFF2-40B4-BE49-F238E27FC236}">
                  <a16:creationId xmlns:a16="http://schemas.microsoft.com/office/drawing/2014/main" id="{28D9072A-7FA6-4E89-B991-29C6D994B779}"/>
                </a:ext>
              </a:extLst>
            </p:cNvPr>
            <p:cNvSpPr txBox="1"/>
            <p:nvPr/>
          </p:nvSpPr>
          <p:spPr>
            <a:xfrm flipH="1">
              <a:off x="366793" y="3017572"/>
              <a:ext cx="1009897" cy="2402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</a:defRPr>
              </a:lvl1pPr>
            </a:lstStyle>
            <a:p>
              <a:pPr algn="ctr">
                <a:spcAft>
                  <a:spcPts val="1200"/>
                </a:spcAft>
              </a:pPr>
              <a:r>
                <a:rPr lang="en-US" sz="1050" dirty="0"/>
                <a:t>Conversions</a:t>
              </a:r>
              <a:endParaRPr lang="id-ID" sz="1050" dirty="0"/>
            </a:p>
          </p:txBody>
        </p:sp>
        <p:grpSp>
          <p:nvGrpSpPr>
            <p:cNvPr id="659" name="Group 658">
              <a:extLst>
                <a:ext uri="{FF2B5EF4-FFF2-40B4-BE49-F238E27FC236}">
                  <a16:creationId xmlns:a16="http://schemas.microsoft.com/office/drawing/2014/main" id="{D58EB579-97EE-4C15-9669-A238F27016E4}"/>
                </a:ext>
              </a:extLst>
            </p:cNvPr>
            <p:cNvGrpSpPr/>
            <p:nvPr/>
          </p:nvGrpSpPr>
          <p:grpSpPr>
            <a:xfrm rot="17100000">
              <a:off x="1272158" y="3615388"/>
              <a:ext cx="1334805" cy="1624802"/>
              <a:chOff x="-2885746" y="3386551"/>
              <a:chExt cx="1410790" cy="1717296"/>
            </a:xfrm>
          </p:grpSpPr>
          <p:sp>
            <p:nvSpPr>
              <p:cNvPr id="644" name="Oval 643">
                <a:extLst>
                  <a:ext uri="{FF2B5EF4-FFF2-40B4-BE49-F238E27FC236}">
                    <a16:creationId xmlns:a16="http://schemas.microsoft.com/office/drawing/2014/main" id="{5293C33E-CE1C-4056-A027-E772D8A74695}"/>
                  </a:ext>
                </a:extLst>
              </p:cNvPr>
              <p:cNvSpPr/>
              <p:nvPr/>
            </p:nvSpPr>
            <p:spPr>
              <a:xfrm>
                <a:off x="-2221807" y="4321320"/>
                <a:ext cx="303276" cy="303274"/>
              </a:xfrm>
              <a:prstGeom prst="ellipse">
                <a:avLst/>
              </a:prstGeom>
              <a:solidFill>
                <a:schemeClr val="accent2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645" name="Straight Connector 644">
                <a:extLst>
                  <a:ext uri="{FF2B5EF4-FFF2-40B4-BE49-F238E27FC236}">
                    <a16:creationId xmlns:a16="http://schemas.microsoft.com/office/drawing/2014/main" id="{C728301E-7842-4B00-937A-526D9BA1204D}"/>
                  </a:ext>
                </a:extLst>
              </p:cNvPr>
              <p:cNvCxnSpPr>
                <a:cxnSpLocks/>
                <a:stCxn id="644" idx="6"/>
                <a:endCxn id="599" idx="4"/>
              </p:cNvCxnSpPr>
              <p:nvPr/>
            </p:nvCxnSpPr>
            <p:spPr>
              <a:xfrm rot="4500000" flipH="1" flipV="1">
                <a:off x="-1732845" y="4156670"/>
                <a:ext cx="57010" cy="458769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6" name="Straight Connector 645">
                <a:extLst>
                  <a:ext uri="{FF2B5EF4-FFF2-40B4-BE49-F238E27FC236}">
                    <a16:creationId xmlns:a16="http://schemas.microsoft.com/office/drawing/2014/main" id="{17F0F9F7-AA98-4B4B-9981-A8437357B5E5}"/>
                  </a:ext>
                </a:extLst>
              </p:cNvPr>
              <p:cNvCxnSpPr>
                <a:cxnSpLocks/>
                <a:stCxn id="647" idx="5"/>
                <a:endCxn id="644" idx="1"/>
              </p:cNvCxnSpPr>
              <p:nvPr/>
            </p:nvCxnSpPr>
            <p:spPr>
              <a:xfrm>
                <a:off x="-2326401" y="4149614"/>
                <a:ext cx="149008" cy="216119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7" name="Oval 646">
                <a:extLst>
                  <a:ext uri="{FF2B5EF4-FFF2-40B4-BE49-F238E27FC236}">
                    <a16:creationId xmlns:a16="http://schemas.microsoft.com/office/drawing/2014/main" id="{697B1A7C-DF2D-41FC-8841-F1EA3FC3258B}"/>
                  </a:ext>
                </a:extLst>
              </p:cNvPr>
              <p:cNvSpPr/>
              <p:nvPr/>
            </p:nvSpPr>
            <p:spPr>
              <a:xfrm rot="900000">
                <a:off x="-2416818" y="4037134"/>
                <a:ext cx="120556" cy="120556"/>
              </a:xfrm>
              <a:prstGeom prst="ellipse">
                <a:avLst/>
              </a:prstGeom>
              <a:solidFill>
                <a:schemeClr val="accent2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648" name="Oval 647">
                <a:extLst>
                  <a:ext uri="{FF2B5EF4-FFF2-40B4-BE49-F238E27FC236}">
                    <a16:creationId xmlns:a16="http://schemas.microsoft.com/office/drawing/2014/main" id="{F830DA98-0D98-47A1-8EE1-838776D9951C}"/>
                  </a:ext>
                </a:extLst>
              </p:cNvPr>
              <p:cNvSpPr/>
              <p:nvPr/>
            </p:nvSpPr>
            <p:spPr>
              <a:xfrm>
                <a:off x="-2567014" y="4714794"/>
                <a:ext cx="120556" cy="120556"/>
              </a:xfrm>
              <a:prstGeom prst="ellipse">
                <a:avLst/>
              </a:prstGeom>
              <a:solidFill>
                <a:schemeClr val="accent2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649" name="Oval 648">
                <a:extLst>
                  <a:ext uri="{FF2B5EF4-FFF2-40B4-BE49-F238E27FC236}">
                    <a16:creationId xmlns:a16="http://schemas.microsoft.com/office/drawing/2014/main" id="{696B2331-F785-419C-B1CA-D154A01DC405}"/>
                  </a:ext>
                </a:extLst>
              </p:cNvPr>
              <p:cNvSpPr/>
              <p:nvPr/>
            </p:nvSpPr>
            <p:spPr>
              <a:xfrm rot="19800000">
                <a:off x="-2628077" y="4337287"/>
                <a:ext cx="120556" cy="120556"/>
              </a:xfrm>
              <a:prstGeom prst="ellipse">
                <a:avLst/>
              </a:prstGeom>
              <a:solidFill>
                <a:schemeClr val="accent2"/>
              </a:solidFill>
              <a:ln w="38100">
                <a:noFill/>
              </a:ln>
              <a:effectLst>
                <a:outerShdw blurRad="317500" dist="127000" dir="5400000" algn="t" rotWithShape="0">
                  <a:prstClr val="black">
                    <a:alpha val="1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cxnSp>
            <p:nvCxnSpPr>
              <p:cNvPr id="650" name="Straight Connector 649">
                <a:extLst>
                  <a:ext uri="{FF2B5EF4-FFF2-40B4-BE49-F238E27FC236}">
                    <a16:creationId xmlns:a16="http://schemas.microsoft.com/office/drawing/2014/main" id="{196F0F59-5067-4F28-9894-AEF48B44014A}"/>
                  </a:ext>
                </a:extLst>
              </p:cNvPr>
              <p:cNvCxnSpPr>
                <a:cxnSpLocks/>
                <a:stCxn id="649" idx="5"/>
                <a:endCxn id="644" idx="2"/>
              </p:cNvCxnSpPr>
              <p:nvPr/>
            </p:nvCxnSpPr>
            <p:spPr>
              <a:xfrm>
                <a:off x="-2509575" y="4413166"/>
                <a:ext cx="287768" cy="59791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1" name="Straight Connector 650">
                <a:extLst>
                  <a:ext uri="{FF2B5EF4-FFF2-40B4-BE49-F238E27FC236}">
                    <a16:creationId xmlns:a16="http://schemas.microsoft.com/office/drawing/2014/main" id="{EA33F253-5CA9-4592-B809-80DBD5CC4497}"/>
                  </a:ext>
                </a:extLst>
              </p:cNvPr>
              <p:cNvCxnSpPr>
                <a:cxnSpLocks/>
                <a:stCxn id="648" idx="7"/>
                <a:endCxn id="644" idx="3"/>
              </p:cNvCxnSpPr>
              <p:nvPr/>
            </p:nvCxnSpPr>
            <p:spPr>
              <a:xfrm flipV="1">
                <a:off x="-2464113" y="4580181"/>
                <a:ext cx="286720" cy="152268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4" name="TextBox 653">
                <a:extLst>
                  <a:ext uri="{FF2B5EF4-FFF2-40B4-BE49-F238E27FC236}">
                    <a16:creationId xmlns:a16="http://schemas.microsoft.com/office/drawing/2014/main" id="{90F9FB8C-E6CA-45AE-A41F-4B5D76E916EB}"/>
                  </a:ext>
                </a:extLst>
              </p:cNvPr>
              <p:cNvSpPr txBox="1"/>
              <p:nvPr/>
            </p:nvSpPr>
            <p:spPr>
              <a:xfrm rot="4500000">
                <a:off x="-2925012" y="4750046"/>
                <a:ext cx="444282" cy="2633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ERP</a:t>
                </a:r>
                <a:endParaRPr lang="id-ID" sz="1050" dirty="0"/>
              </a:p>
            </p:txBody>
          </p:sp>
          <p:sp>
            <p:nvSpPr>
              <p:cNvPr id="655" name="TextBox 654">
                <a:extLst>
                  <a:ext uri="{FF2B5EF4-FFF2-40B4-BE49-F238E27FC236}">
                    <a16:creationId xmlns:a16="http://schemas.microsoft.com/office/drawing/2014/main" id="{0671D03B-AE6E-473B-8B65-708D5964D55C}"/>
                  </a:ext>
                </a:extLst>
              </p:cNvPr>
              <p:cNvSpPr txBox="1"/>
              <p:nvPr/>
            </p:nvSpPr>
            <p:spPr>
              <a:xfrm rot="4500000">
                <a:off x="-3292481" y="4219237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CRM</a:t>
                </a:r>
                <a:endParaRPr lang="id-ID" sz="1050" dirty="0"/>
              </a:p>
            </p:txBody>
          </p:sp>
          <p:sp>
            <p:nvSpPr>
              <p:cNvPr id="656" name="TextBox 655">
                <a:extLst>
                  <a:ext uri="{FF2B5EF4-FFF2-40B4-BE49-F238E27FC236}">
                    <a16:creationId xmlns:a16="http://schemas.microsoft.com/office/drawing/2014/main" id="{BF50531B-5D28-4B60-80D7-4F7356037FCA}"/>
                  </a:ext>
                </a:extLst>
              </p:cNvPr>
              <p:cNvSpPr txBox="1"/>
              <p:nvPr/>
            </p:nvSpPr>
            <p:spPr>
              <a:xfrm rot="4500000">
                <a:off x="-3143288" y="3793286"/>
                <a:ext cx="1067386" cy="253916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pPr algn="ctr">
                  <a:spcAft>
                    <a:spcPts val="1200"/>
                  </a:spcAft>
                </a:pPr>
                <a:r>
                  <a:rPr lang="en-US" sz="1050" dirty="0"/>
                  <a:t>SCM</a:t>
                </a:r>
                <a:endParaRPr lang="id-ID" sz="1050" dirty="0"/>
              </a:p>
            </p:txBody>
          </p:sp>
        </p:grpSp>
        <p:sp>
          <p:nvSpPr>
            <p:cNvPr id="663" name="Rectangle: Rounded Corners 662">
              <a:extLst>
                <a:ext uri="{FF2B5EF4-FFF2-40B4-BE49-F238E27FC236}">
                  <a16:creationId xmlns:a16="http://schemas.microsoft.com/office/drawing/2014/main" id="{D1019AAE-00DA-479A-9A85-AD35DAEC4589}"/>
                </a:ext>
              </a:extLst>
            </p:cNvPr>
            <p:cNvSpPr/>
            <p:nvPr/>
          </p:nvSpPr>
          <p:spPr>
            <a:xfrm>
              <a:off x="1761353" y="3901850"/>
              <a:ext cx="883697" cy="19558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Intelligence</a:t>
              </a:r>
            </a:p>
          </p:txBody>
        </p:sp>
        <p:sp>
          <p:nvSpPr>
            <p:cNvPr id="665" name="Rectangle: Rounded Corners 664">
              <a:extLst>
                <a:ext uri="{FF2B5EF4-FFF2-40B4-BE49-F238E27FC236}">
                  <a16:creationId xmlns:a16="http://schemas.microsoft.com/office/drawing/2014/main" id="{6393C556-CB5B-4A58-9521-423FF91F6CD1}"/>
                </a:ext>
              </a:extLst>
            </p:cNvPr>
            <p:cNvSpPr/>
            <p:nvPr/>
          </p:nvSpPr>
          <p:spPr>
            <a:xfrm>
              <a:off x="594082" y="3312312"/>
              <a:ext cx="755401" cy="15214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Reporting</a:t>
              </a:r>
            </a:p>
          </p:txBody>
        </p:sp>
        <p:cxnSp>
          <p:nvCxnSpPr>
            <p:cNvPr id="672" name="Straight Connector 671">
              <a:extLst>
                <a:ext uri="{FF2B5EF4-FFF2-40B4-BE49-F238E27FC236}">
                  <a16:creationId xmlns:a16="http://schemas.microsoft.com/office/drawing/2014/main" id="{92720D74-A1F0-42DB-8CAA-E3AF9255A1C7}"/>
                </a:ext>
              </a:extLst>
            </p:cNvPr>
            <p:cNvCxnSpPr>
              <a:cxnSpLocks/>
              <a:endCxn id="599" idx="6"/>
            </p:cNvCxnSpPr>
            <p:nvPr/>
          </p:nvCxnSpPr>
          <p:spPr>
            <a:xfrm>
              <a:off x="1385265" y="3393906"/>
              <a:ext cx="356299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8" name="Connector: Elbow 677">
              <a:extLst>
                <a:ext uri="{FF2B5EF4-FFF2-40B4-BE49-F238E27FC236}">
                  <a16:creationId xmlns:a16="http://schemas.microsoft.com/office/drawing/2014/main" id="{1C8F1569-B18F-4348-805A-735C165E7CD9}"/>
                </a:ext>
              </a:extLst>
            </p:cNvPr>
            <p:cNvCxnSpPr>
              <a:stCxn id="531" idx="1"/>
            </p:cNvCxnSpPr>
            <p:nvPr/>
          </p:nvCxnSpPr>
          <p:spPr>
            <a:xfrm flipH="1" flipV="1">
              <a:off x="2828794" y="3556703"/>
              <a:ext cx="2308018" cy="1082398"/>
            </a:xfrm>
            <a:prstGeom prst="bentConnector3">
              <a:avLst>
                <a:gd name="adj1" fmla="val -504"/>
              </a:avLst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1FB33059-83E2-4B66-BA82-F20F429659A7}"/>
                </a:ext>
              </a:extLst>
            </p:cNvPr>
            <p:cNvSpPr/>
            <p:nvPr/>
          </p:nvSpPr>
          <p:spPr>
            <a:xfrm>
              <a:off x="673055" y="5828236"/>
              <a:ext cx="8616" cy="67099"/>
            </a:xfrm>
            <a:custGeom>
              <a:avLst/>
              <a:gdLst>
                <a:gd name="connsiteX0" fmla="*/ 3019 w 9106"/>
                <a:gd name="connsiteY0" fmla="*/ 0 h 70919"/>
                <a:gd name="connsiteX1" fmla="*/ 4528 w 9106"/>
                <a:gd name="connsiteY1" fmla="*/ 4465 h 70919"/>
                <a:gd name="connsiteX2" fmla="*/ 5736 w 9106"/>
                <a:gd name="connsiteY2" fmla="*/ 9525 h 70919"/>
                <a:gd name="connsiteX3" fmla="*/ 7548 w 9106"/>
                <a:gd name="connsiteY3" fmla="*/ 14287 h 70919"/>
                <a:gd name="connsiteX4" fmla="*/ 9106 w 9106"/>
                <a:gd name="connsiteY4" fmla="*/ 17578 h 70919"/>
                <a:gd name="connsiteX5" fmla="*/ 9106 w 9106"/>
                <a:gd name="connsiteY5" fmla="*/ 70919 h 70919"/>
                <a:gd name="connsiteX6" fmla="*/ 7548 w 9106"/>
                <a:gd name="connsiteY6" fmla="*/ 66971 h 70919"/>
                <a:gd name="connsiteX7" fmla="*/ 5435 w 9106"/>
                <a:gd name="connsiteY7" fmla="*/ 61613 h 70919"/>
                <a:gd name="connsiteX8" fmla="*/ 3623 w 9106"/>
                <a:gd name="connsiteY8" fmla="*/ 55958 h 70919"/>
                <a:gd name="connsiteX9" fmla="*/ 2415 w 9106"/>
                <a:gd name="connsiteY9" fmla="*/ 50302 h 70919"/>
                <a:gd name="connsiteX10" fmla="*/ 1509 w 9106"/>
                <a:gd name="connsiteY10" fmla="*/ 44349 h 70919"/>
                <a:gd name="connsiteX11" fmla="*/ 604 w 9106"/>
                <a:gd name="connsiteY11" fmla="*/ 38694 h 70919"/>
                <a:gd name="connsiteX12" fmla="*/ 0 w 9106"/>
                <a:gd name="connsiteY12" fmla="*/ 32741 h 70919"/>
                <a:gd name="connsiteX13" fmla="*/ 0 w 9106"/>
                <a:gd name="connsiteY13" fmla="*/ 26491 h 70919"/>
                <a:gd name="connsiteX14" fmla="*/ 0 w 9106"/>
                <a:gd name="connsiteY14" fmla="*/ 19943 h 70919"/>
                <a:gd name="connsiteX15" fmla="*/ 604 w 9106"/>
                <a:gd name="connsiteY15" fmla="*/ 12799 h 70919"/>
                <a:gd name="connsiteX16" fmla="*/ 1812 w 9106"/>
                <a:gd name="connsiteY16" fmla="*/ 6251 h 70919"/>
                <a:gd name="connsiteX17" fmla="*/ 3019 w 9106"/>
                <a:gd name="connsiteY17" fmla="*/ 0 h 7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06" h="70919">
                  <a:moveTo>
                    <a:pt x="3019" y="0"/>
                  </a:moveTo>
                  <a:lnTo>
                    <a:pt x="4528" y="4465"/>
                  </a:lnTo>
                  <a:lnTo>
                    <a:pt x="5736" y="9525"/>
                  </a:lnTo>
                  <a:lnTo>
                    <a:pt x="7548" y="14287"/>
                  </a:lnTo>
                  <a:lnTo>
                    <a:pt x="9106" y="17578"/>
                  </a:lnTo>
                  <a:lnTo>
                    <a:pt x="9106" y="70919"/>
                  </a:lnTo>
                  <a:lnTo>
                    <a:pt x="7548" y="66971"/>
                  </a:lnTo>
                  <a:lnTo>
                    <a:pt x="5435" y="61613"/>
                  </a:lnTo>
                  <a:lnTo>
                    <a:pt x="3623" y="55958"/>
                  </a:lnTo>
                  <a:lnTo>
                    <a:pt x="2415" y="50302"/>
                  </a:lnTo>
                  <a:lnTo>
                    <a:pt x="1509" y="44349"/>
                  </a:lnTo>
                  <a:lnTo>
                    <a:pt x="604" y="38694"/>
                  </a:lnTo>
                  <a:lnTo>
                    <a:pt x="0" y="32741"/>
                  </a:lnTo>
                  <a:lnTo>
                    <a:pt x="0" y="26491"/>
                  </a:lnTo>
                  <a:lnTo>
                    <a:pt x="0" y="19943"/>
                  </a:lnTo>
                  <a:lnTo>
                    <a:pt x="604" y="12799"/>
                  </a:lnTo>
                  <a:lnTo>
                    <a:pt x="1812" y="6251"/>
                  </a:lnTo>
                  <a:lnTo>
                    <a:pt x="3019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740F00CB-8238-4B8E-A257-CBDF7D060139}"/>
                </a:ext>
              </a:extLst>
            </p:cNvPr>
            <p:cNvSpPr/>
            <p:nvPr/>
          </p:nvSpPr>
          <p:spPr>
            <a:xfrm>
              <a:off x="1352852" y="5828236"/>
              <a:ext cx="5747" cy="59241"/>
            </a:xfrm>
            <a:custGeom>
              <a:avLst/>
              <a:gdLst>
                <a:gd name="connsiteX0" fmla="*/ 2451 w 6074"/>
                <a:gd name="connsiteY0" fmla="*/ 0 h 62613"/>
                <a:gd name="connsiteX1" fmla="*/ 3659 w 6074"/>
                <a:gd name="connsiteY1" fmla="*/ 6251 h 62613"/>
                <a:gd name="connsiteX2" fmla="*/ 5169 w 6074"/>
                <a:gd name="connsiteY2" fmla="*/ 12799 h 62613"/>
                <a:gd name="connsiteX3" fmla="*/ 5470 w 6074"/>
                <a:gd name="connsiteY3" fmla="*/ 19943 h 62613"/>
                <a:gd name="connsiteX4" fmla="*/ 6074 w 6074"/>
                <a:gd name="connsiteY4" fmla="*/ 26491 h 62613"/>
                <a:gd name="connsiteX5" fmla="*/ 5470 w 6074"/>
                <a:gd name="connsiteY5" fmla="*/ 32741 h 62613"/>
                <a:gd name="connsiteX6" fmla="*/ 5169 w 6074"/>
                <a:gd name="connsiteY6" fmla="*/ 38694 h 62613"/>
                <a:gd name="connsiteX7" fmla="*/ 4262 w 6074"/>
                <a:gd name="connsiteY7" fmla="*/ 44349 h 62613"/>
                <a:gd name="connsiteX8" fmla="*/ 3357 w 6074"/>
                <a:gd name="connsiteY8" fmla="*/ 50302 h 62613"/>
                <a:gd name="connsiteX9" fmla="*/ 2149 w 6074"/>
                <a:gd name="connsiteY9" fmla="*/ 55958 h 62613"/>
                <a:gd name="connsiteX10" fmla="*/ 338 w 6074"/>
                <a:gd name="connsiteY10" fmla="*/ 61613 h 62613"/>
                <a:gd name="connsiteX11" fmla="*/ 0 w 6074"/>
                <a:gd name="connsiteY11" fmla="*/ 62613 h 62613"/>
                <a:gd name="connsiteX12" fmla="*/ 0 w 6074"/>
                <a:gd name="connsiteY12" fmla="*/ 8633 h 62613"/>
                <a:gd name="connsiteX13" fmla="*/ 1243 w 6074"/>
                <a:gd name="connsiteY13" fmla="*/ 4465 h 62613"/>
                <a:gd name="connsiteX14" fmla="*/ 2451 w 6074"/>
                <a:gd name="connsiteY14" fmla="*/ 0 h 6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74" h="62613">
                  <a:moveTo>
                    <a:pt x="2451" y="0"/>
                  </a:moveTo>
                  <a:lnTo>
                    <a:pt x="3659" y="6251"/>
                  </a:lnTo>
                  <a:lnTo>
                    <a:pt x="5169" y="12799"/>
                  </a:lnTo>
                  <a:lnTo>
                    <a:pt x="5470" y="19943"/>
                  </a:lnTo>
                  <a:lnTo>
                    <a:pt x="6074" y="26491"/>
                  </a:lnTo>
                  <a:lnTo>
                    <a:pt x="5470" y="32741"/>
                  </a:lnTo>
                  <a:lnTo>
                    <a:pt x="5169" y="38694"/>
                  </a:lnTo>
                  <a:lnTo>
                    <a:pt x="4262" y="44349"/>
                  </a:lnTo>
                  <a:lnTo>
                    <a:pt x="3357" y="50302"/>
                  </a:lnTo>
                  <a:lnTo>
                    <a:pt x="2149" y="55958"/>
                  </a:lnTo>
                  <a:lnTo>
                    <a:pt x="338" y="61613"/>
                  </a:lnTo>
                  <a:lnTo>
                    <a:pt x="0" y="62613"/>
                  </a:lnTo>
                  <a:lnTo>
                    <a:pt x="0" y="8633"/>
                  </a:lnTo>
                  <a:lnTo>
                    <a:pt x="1243" y="4465"/>
                  </a:lnTo>
                  <a:lnTo>
                    <a:pt x="245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41" name="Group 840">
              <a:extLst>
                <a:ext uri="{FF2B5EF4-FFF2-40B4-BE49-F238E27FC236}">
                  <a16:creationId xmlns:a16="http://schemas.microsoft.com/office/drawing/2014/main" id="{FE59CFC4-F4A4-4A28-B59D-A6CEC2408B05}"/>
                </a:ext>
              </a:extLst>
            </p:cNvPr>
            <p:cNvGrpSpPr/>
            <p:nvPr/>
          </p:nvGrpSpPr>
          <p:grpSpPr>
            <a:xfrm>
              <a:off x="2756840" y="3731052"/>
              <a:ext cx="493818" cy="422905"/>
              <a:chOff x="1219392" y="5694128"/>
              <a:chExt cx="719504" cy="616182"/>
            </a:xfrm>
          </p:grpSpPr>
          <p:grpSp>
            <p:nvGrpSpPr>
              <p:cNvPr id="840" name="Group 839">
                <a:extLst>
                  <a:ext uri="{FF2B5EF4-FFF2-40B4-BE49-F238E27FC236}">
                    <a16:creationId xmlns:a16="http://schemas.microsoft.com/office/drawing/2014/main" id="{C7B7FD61-7C0B-405F-9D61-7E266F2C7A01}"/>
                  </a:ext>
                </a:extLst>
              </p:cNvPr>
              <p:cNvGrpSpPr/>
              <p:nvPr/>
            </p:nvGrpSpPr>
            <p:grpSpPr>
              <a:xfrm>
                <a:off x="1219392" y="5968310"/>
                <a:ext cx="710099" cy="335358"/>
                <a:chOff x="1219392" y="5968310"/>
                <a:chExt cx="710099" cy="335358"/>
              </a:xfrm>
            </p:grpSpPr>
            <p:sp>
              <p:nvSpPr>
                <p:cNvPr id="835" name="Freeform: Shape 834">
                  <a:extLst>
                    <a:ext uri="{FF2B5EF4-FFF2-40B4-BE49-F238E27FC236}">
                      <a16:creationId xmlns:a16="http://schemas.microsoft.com/office/drawing/2014/main" id="{3C623249-2E42-4DAF-8C83-01DDFDE37BC4}"/>
                    </a:ext>
                  </a:extLst>
                </p:cNvPr>
                <p:cNvSpPr/>
                <p:nvPr/>
              </p:nvSpPr>
              <p:spPr>
                <a:xfrm>
                  <a:off x="1219392" y="6020100"/>
                  <a:ext cx="709390" cy="283568"/>
                </a:xfrm>
                <a:custGeom>
                  <a:avLst/>
                  <a:gdLst>
                    <a:gd name="connsiteX0" fmla="*/ 472740 w 709390"/>
                    <a:gd name="connsiteY0" fmla="*/ 0 h 283568"/>
                    <a:gd name="connsiteX1" fmla="*/ 473630 w 709390"/>
                    <a:gd name="connsiteY1" fmla="*/ 4168 h 283568"/>
                    <a:gd name="connsiteX2" fmla="*/ 475441 w 709390"/>
                    <a:gd name="connsiteY2" fmla="*/ 9823 h 283568"/>
                    <a:gd name="connsiteX3" fmla="*/ 477554 w 709390"/>
                    <a:gd name="connsiteY3" fmla="*/ 15181 h 283568"/>
                    <a:gd name="connsiteX4" fmla="*/ 479668 w 709390"/>
                    <a:gd name="connsiteY4" fmla="*/ 20538 h 283568"/>
                    <a:gd name="connsiteX5" fmla="*/ 482084 w 709390"/>
                    <a:gd name="connsiteY5" fmla="*/ 25598 h 283568"/>
                    <a:gd name="connsiteX6" fmla="*/ 485102 w 709390"/>
                    <a:gd name="connsiteY6" fmla="*/ 30956 h 283568"/>
                    <a:gd name="connsiteX7" fmla="*/ 487518 w 709390"/>
                    <a:gd name="connsiteY7" fmla="*/ 35421 h 283568"/>
                    <a:gd name="connsiteX8" fmla="*/ 491141 w 709390"/>
                    <a:gd name="connsiteY8" fmla="*/ 40480 h 283568"/>
                    <a:gd name="connsiteX9" fmla="*/ 494461 w 709390"/>
                    <a:gd name="connsiteY9" fmla="*/ 44945 h 283568"/>
                    <a:gd name="connsiteX10" fmla="*/ 498085 w 709390"/>
                    <a:gd name="connsiteY10" fmla="*/ 49410 h 283568"/>
                    <a:gd name="connsiteX11" fmla="*/ 502009 w 709390"/>
                    <a:gd name="connsiteY11" fmla="*/ 53577 h 283568"/>
                    <a:gd name="connsiteX12" fmla="*/ 505935 w 709390"/>
                    <a:gd name="connsiteY12" fmla="*/ 57744 h 283568"/>
                    <a:gd name="connsiteX13" fmla="*/ 510162 w 709390"/>
                    <a:gd name="connsiteY13" fmla="*/ 61613 h 283568"/>
                    <a:gd name="connsiteX14" fmla="*/ 514690 w 709390"/>
                    <a:gd name="connsiteY14" fmla="*/ 65185 h 283568"/>
                    <a:gd name="connsiteX15" fmla="*/ 519219 w 709390"/>
                    <a:gd name="connsiteY15" fmla="*/ 68757 h 283568"/>
                    <a:gd name="connsiteX16" fmla="*/ 524050 w 709390"/>
                    <a:gd name="connsiteY16" fmla="*/ 72031 h 283568"/>
                    <a:gd name="connsiteX17" fmla="*/ 528881 w 709390"/>
                    <a:gd name="connsiteY17" fmla="*/ 74710 h 283568"/>
                    <a:gd name="connsiteX18" fmla="*/ 534013 w 709390"/>
                    <a:gd name="connsiteY18" fmla="*/ 77686 h 283568"/>
                    <a:gd name="connsiteX19" fmla="*/ 539448 w 709390"/>
                    <a:gd name="connsiteY19" fmla="*/ 80365 h 283568"/>
                    <a:gd name="connsiteX20" fmla="*/ 544882 w 709390"/>
                    <a:gd name="connsiteY20" fmla="*/ 82746 h 283568"/>
                    <a:gd name="connsiteX21" fmla="*/ 550619 w 709390"/>
                    <a:gd name="connsiteY21" fmla="*/ 84830 h 283568"/>
                    <a:gd name="connsiteX22" fmla="*/ 556355 w 709390"/>
                    <a:gd name="connsiteY22" fmla="*/ 86913 h 283568"/>
                    <a:gd name="connsiteX23" fmla="*/ 561789 w 709390"/>
                    <a:gd name="connsiteY23" fmla="*/ 88104 h 283568"/>
                    <a:gd name="connsiteX24" fmla="*/ 568130 w 709390"/>
                    <a:gd name="connsiteY24" fmla="*/ 89890 h 283568"/>
                    <a:gd name="connsiteX25" fmla="*/ 574167 w 709390"/>
                    <a:gd name="connsiteY25" fmla="*/ 90485 h 283568"/>
                    <a:gd name="connsiteX26" fmla="*/ 580206 w 709390"/>
                    <a:gd name="connsiteY26" fmla="*/ 91378 h 283568"/>
                    <a:gd name="connsiteX27" fmla="*/ 586245 w 709390"/>
                    <a:gd name="connsiteY27" fmla="*/ 91973 h 283568"/>
                    <a:gd name="connsiteX28" fmla="*/ 592886 w 709390"/>
                    <a:gd name="connsiteY28" fmla="*/ 91973 h 283568"/>
                    <a:gd name="connsiteX29" fmla="*/ 598925 w 709390"/>
                    <a:gd name="connsiteY29" fmla="*/ 91973 h 283568"/>
                    <a:gd name="connsiteX30" fmla="*/ 604963 w 709390"/>
                    <a:gd name="connsiteY30" fmla="*/ 91378 h 283568"/>
                    <a:gd name="connsiteX31" fmla="*/ 611605 w 709390"/>
                    <a:gd name="connsiteY31" fmla="*/ 90485 h 283568"/>
                    <a:gd name="connsiteX32" fmla="*/ 617040 w 709390"/>
                    <a:gd name="connsiteY32" fmla="*/ 89890 h 283568"/>
                    <a:gd name="connsiteX33" fmla="*/ 623078 w 709390"/>
                    <a:gd name="connsiteY33" fmla="*/ 88104 h 283568"/>
                    <a:gd name="connsiteX34" fmla="*/ 628814 w 709390"/>
                    <a:gd name="connsiteY34" fmla="*/ 86913 h 283568"/>
                    <a:gd name="connsiteX35" fmla="*/ 634853 w 709390"/>
                    <a:gd name="connsiteY35" fmla="*/ 84830 h 283568"/>
                    <a:gd name="connsiteX36" fmla="*/ 640287 w 709390"/>
                    <a:gd name="connsiteY36" fmla="*/ 82746 h 283568"/>
                    <a:gd name="connsiteX37" fmla="*/ 645721 w 709390"/>
                    <a:gd name="connsiteY37" fmla="*/ 80365 h 283568"/>
                    <a:gd name="connsiteX38" fmla="*/ 651156 w 709390"/>
                    <a:gd name="connsiteY38" fmla="*/ 77686 h 283568"/>
                    <a:gd name="connsiteX39" fmla="*/ 656289 w 709390"/>
                    <a:gd name="connsiteY39" fmla="*/ 74710 h 283568"/>
                    <a:gd name="connsiteX40" fmla="*/ 661119 w 709390"/>
                    <a:gd name="connsiteY40" fmla="*/ 72031 h 283568"/>
                    <a:gd name="connsiteX41" fmla="*/ 665950 w 709390"/>
                    <a:gd name="connsiteY41" fmla="*/ 68757 h 283568"/>
                    <a:gd name="connsiteX42" fmla="*/ 670479 w 709390"/>
                    <a:gd name="connsiteY42" fmla="*/ 65185 h 283568"/>
                    <a:gd name="connsiteX43" fmla="*/ 675007 w 709390"/>
                    <a:gd name="connsiteY43" fmla="*/ 61613 h 283568"/>
                    <a:gd name="connsiteX44" fmla="*/ 679234 w 709390"/>
                    <a:gd name="connsiteY44" fmla="*/ 57744 h 283568"/>
                    <a:gd name="connsiteX45" fmla="*/ 683159 w 709390"/>
                    <a:gd name="connsiteY45" fmla="*/ 53577 h 283568"/>
                    <a:gd name="connsiteX46" fmla="*/ 687085 w 709390"/>
                    <a:gd name="connsiteY46" fmla="*/ 49410 h 283568"/>
                    <a:gd name="connsiteX47" fmla="*/ 691009 w 709390"/>
                    <a:gd name="connsiteY47" fmla="*/ 44945 h 283568"/>
                    <a:gd name="connsiteX48" fmla="*/ 694028 w 709390"/>
                    <a:gd name="connsiteY48" fmla="*/ 40480 h 283568"/>
                    <a:gd name="connsiteX49" fmla="*/ 697651 w 709390"/>
                    <a:gd name="connsiteY49" fmla="*/ 35421 h 283568"/>
                    <a:gd name="connsiteX50" fmla="*/ 700670 w 709390"/>
                    <a:gd name="connsiteY50" fmla="*/ 30956 h 283568"/>
                    <a:gd name="connsiteX51" fmla="*/ 703085 w 709390"/>
                    <a:gd name="connsiteY51" fmla="*/ 25598 h 283568"/>
                    <a:gd name="connsiteX52" fmla="*/ 705501 w 709390"/>
                    <a:gd name="connsiteY52" fmla="*/ 20538 h 283568"/>
                    <a:gd name="connsiteX53" fmla="*/ 707916 w 709390"/>
                    <a:gd name="connsiteY53" fmla="*/ 15181 h 283568"/>
                    <a:gd name="connsiteX54" fmla="*/ 709390 w 709390"/>
                    <a:gd name="connsiteY54" fmla="*/ 10823 h 283568"/>
                    <a:gd name="connsiteX55" fmla="*/ 709390 w 709390"/>
                    <a:gd name="connsiteY55" fmla="*/ 183175 h 283568"/>
                    <a:gd name="connsiteX56" fmla="*/ 354695 w 709390"/>
                    <a:gd name="connsiteY56" fmla="*/ 283568 h 283568"/>
                    <a:gd name="connsiteX57" fmla="*/ 0 w 709390"/>
                    <a:gd name="connsiteY57" fmla="*/ 183175 h 283568"/>
                    <a:gd name="connsiteX58" fmla="*/ 0 w 709390"/>
                    <a:gd name="connsiteY58" fmla="*/ 19129 h 283568"/>
                    <a:gd name="connsiteX59" fmla="*/ 556 w 709390"/>
                    <a:gd name="connsiteY59" fmla="*/ 20538 h 283568"/>
                    <a:gd name="connsiteX60" fmla="*/ 2669 w 709390"/>
                    <a:gd name="connsiteY60" fmla="*/ 25598 h 283568"/>
                    <a:gd name="connsiteX61" fmla="*/ 5688 w 709390"/>
                    <a:gd name="connsiteY61" fmla="*/ 30956 h 283568"/>
                    <a:gd name="connsiteX62" fmla="*/ 8405 w 709390"/>
                    <a:gd name="connsiteY62" fmla="*/ 35421 h 283568"/>
                    <a:gd name="connsiteX63" fmla="*/ 11726 w 709390"/>
                    <a:gd name="connsiteY63" fmla="*/ 40480 h 283568"/>
                    <a:gd name="connsiteX64" fmla="*/ 15349 w 709390"/>
                    <a:gd name="connsiteY64" fmla="*/ 44945 h 283568"/>
                    <a:gd name="connsiteX65" fmla="*/ 18972 w 709390"/>
                    <a:gd name="connsiteY65" fmla="*/ 49410 h 283568"/>
                    <a:gd name="connsiteX66" fmla="*/ 22595 w 709390"/>
                    <a:gd name="connsiteY66" fmla="*/ 53577 h 283568"/>
                    <a:gd name="connsiteX67" fmla="*/ 26520 w 709390"/>
                    <a:gd name="connsiteY67" fmla="*/ 57744 h 283568"/>
                    <a:gd name="connsiteX68" fmla="*/ 31048 w 709390"/>
                    <a:gd name="connsiteY68" fmla="*/ 61613 h 283568"/>
                    <a:gd name="connsiteX69" fmla="*/ 35275 w 709390"/>
                    <a:gd name="connsiteY69" fmla="*/ 65185 h 283568"/>
                    <a:gd name="connsiteX70" fmla="*/ 40106 w 709390"/>
                    <a:gd name="connsiteY70" fmla="*/ 68757 h 283568"/>
                    <a:gd name="connsiteX71" fmla="*/ 44937 w 709390"/>
                    <a:gd name="connsiteY71" fmla="*/ 72031 h 283568"/>
                    <a:gd name="connsiteX72" fmla="*/ 49767 w 709390"/>
                    <a:gd name="connsiteY72" fmla="*/ 74710 h 283568"/>
                    <a:gd name="connsiteX73" fmla="*/ 54900 w 709390"/>
                    <a:gd name="connsiteY73" fmla="*/ 77686 h 283568"/>
                    <a:gd name="connsiteX74" fmla="*/ 60033 w 709390"/>
                    <a:gd name="connsiteY74" fmla="*/ 80365 h 283568"/>
                    <a:gd name="connsiteX75" fmla="*/ 65769 w 709390"/>
                    <a:gd name="connsiteY75" fmla="*/ 82746 h 283568"/>
                    <a:gd name="connsiteX76" fmla="*/ 71505 w 709390"/>
                    <a:gd name="connsiteY76" fmla="*/ 84830 h 283568"/>
                    <a:gd name="connsiteX77" fmla="*/ 76940 w 709390"/>
                    <a:gd name="connsiteY77" fmla="*/ 86913 h 283568"/>
                    <a:gd name="connsiteX78" fmla="*/ 82676 w 709390"/>
                    <a:gd name="connsiteY78" fmla="*/ 88104 h 283568"/>
                    <a:gd name="connsiteX79" fmla="*/ 88715 w 709390"/>
                    <a:gd name="connsiteY79" fmla="*/ 89890 h 283568"/>
                    <a:gd name="connsiteX80" fmla="*/ 94753 w 709390"/>
                    <a:gd name="connsiteY80" fmla="*/ 90485 h 283568"/>
                    <a:gd name="connsiteX81" fmla="*/ 101093 w 709390"/>
                    <a:gd name="connsiteY81" fmla="*/ 91378 h 283568"/>
                    <a:gd name="connsiteX82" fmla="*/ 107132 w 709390"/>
                    <a:gd name="connsiteY82" fmla="*/ 91973 h 283568"/>
                    <a:gd name="connsiteX83" fmla="*/ 113472 w 709390"/>
                    <a:gd name="connsiteY83" fmla="*/ 91973 h 283568"/>
                    <a:gd name="connsiteX84" fmla="*/ 119510 w 709390"/>
                    <a:gd name="connsiteY84" fmla="*/ 91973 h 283568"/>
                    <a:gd name="connsiteX85" fmla="*/ 126152 w 709390"/>
                    <a:gd name="connsiteY85" fmla="*/ 91378 h 283568"/>
                    <a:gd name="connsiteX86" fmla="*/ 132191 w 709390"/>
                    <a:gd name="connsiteY86" fmla="*/ 90485 h 283568"/>
                    <a:gd name="connsiteX87" fmla="*/ 138228 w 709390"/>
                    <a:gd name="connsiteY87" fmla="*/ 89890 h 283568"/>
                    <a:gd name="connsiteX88" fmla="*/ 143966 w 709390"/>
                    <a:gd name="connsiteY88" fmla="*/ 88104 h 283568"/>
                    <a:gd name="connsiteX89" fmla="*/ 150003 w 709390"/>
                    <a:gd name="connsiteY89" fmla="*/ 86913 h 283568"/>
                    <a:gd name="connsiteX90" fmla="*/ 155740 w 709390"/>
                    <a:gd name="connsiteY90" fmla="*/ 84830 h 283568"/>
                    <a:gd name="connsiteX91" fmla="*/ 160873 w 709390"/>
                    <a:gd name="connsiteY91" fmla="*/ 82746 h 283568"/>
                    <a:gd name="connsiteX92" fmla="*/ 166609 w 709390"/>
                    <a:gd name="connsiteY92" fmla="*/ 80365 h 283568"/>
                    <a:gd name="connsiteX93" fmla="*/ 171741 w 709390"/>
                    <a:gd name="connsiteY93" fmla="*/ 77686 h 283568"/>
                    <a:gd name="connsiteX94" fmla="*/ 176874 w 709390"/>
                    <a:gd name="connsiteY94" fmla="*/ 74710 h 283568"/>
                    <a:gd name="connsiteX95" fmla="*/ 181704 w 709390"/>
                    <a:gd name="connsiteY95" fmla="*/ 72031 h 283568"/>
                    <a:gd name="connsiteX96" fmla="*/ 186535 w 709390"/>
                    <a:gd name="connsiteY96" fmla="*/ 68757 h 283568"/>
                    <a:gd name="connsiteX97" fmla="*/ 191366 w 709390"/>
                    <a:gd name="connsiteY97" fmla="*/ 65185 h 283568"/>
                    <a:gd name="connsiteX98" fmla="*/ 195592 w 709390"/>
                    <a:gd name="connsiteY98" fmla="*/ 61613 h 283568"/>
                    <a:gd name="connsiteX99" fmla="*/ 200122 w 709390"/>
                    <a:gd name="connsiteY99" fmla="*/ 57744 h 283568"/>
                    <a:gd name="connsiteX100" fmla="*/ 204046 w 709390"/>
                    <a:gd name="connsiteY100" fmla="*/ 53577 h 283568"/>
                    <a:gd name="connsiteX101" fmla="*/ 207971 w 709390"/>
                    <a:gd name="connsiteY101" fmla="*/ 49410 h 283568"/>
                    <a:gd name="connsiteX102" fmla="*/ 211897 w 709390"/>
                    <a:gd name="connsiteY102" fmla="*/ 44945 h 283568"/>
                    <a:gd name="connsiteX103" fmla="*/ 215217 w 709390"/>
                    <a:gd name="connsiteY103" fmla="*/ 40480 h 283568"/>
                    <a:gd name="connsiteX104" fmla="*/ 218237 w 709390"/>
                    <a:gd name="connsiteY104" fmla="*/ 35421 h 283568"/>
                    <a:gd name="connsiteX105" fmla="*/ 221256 w 709390"/>
                    <a:gd name="connsiteY105" fmla="*/ 30956 h 283568"/>
                    <a:gd name="connsiteX106" fmla="*/ 223973 w 709390"/>
                    <a:gd name="connsiteY106" fmla="*/ 25598 h 283568"/>
                    <a:gd name="connsiteX107" fmla="*/ 226690 w 709390"/>
                    <a:gd name="connsiteY107" fmla="*/ 20538 h 283568"/>
                    <a:gd name="connsiteX108" fmla="*/ 228804 w 709390"/>
                    <a:gd name="connsiteY108" fmla="*/ 15181 h 283568"/>
                    <a:gd name="connsiteX109" fmla="*/ 230615 w 709390"/>
                    <a:gd name="connsiteY109" fmla="*/ 9823 h 283568"/>
                    <a:gd name="connsiteX110" fmla="*/ 232124 w 709390"/>
                    <a:gd name="connsiteY110" fmla="*/ 4168 h 283568"/>
                    <a:gd name="connsiteX111" fmla="*/ 232870 w 709390"/>
                    <a:gd name="connsiteY111" fmla="*/ 1374 h 283568"/>
                    <a:gd name="connsiteX112" fmla="*/ 233628 w 709390"/>
                    <a:gd name="connsiteY112" fmla="*/ 4052 h 283568"/>
                    <a:gd name="connsiteX113" fmla="*/ 235142 w 709390"/>
                    <a:gd name="connsiteY113" fmla="*/ 9993 h 283568"/>
                    <a:gd name="connsiteX114" fmla="*/ 236958 w 709390"/>
                    <a:gd name="connsiteY114" fmla="*/ 15339 h 283568"/>
                    <a:gd name="connsiteX115" fmla="*/ 239681 w 709390"/>
                    <a:gd name="connsiteY115" fmla="*/ 20686 h 283568"/>
                    <a:gd name="connsiteX116" fmla="*/ 241800 w 709390"/>
                    <a:gd name="connsiteY116" fmla="*/ 25735 h 283568"/>
                    <a:gd name="connsiteX117" fmla="*/ 244525 w 709390"/>
                    <a:gd name="connsiteY117" fmla="*/ 30785 h 283568"/>
                    <a:gd name="connsiteX118" fmla="*/ 247551 w 709390"/>
                    <a:gd name="connsiteY118" fmla="*/ 35537 h 283568"/>
                    <a:gd name="connsiteX119" fmla="*/ 250880 w 709390"/>
                    <a:gd name="connsiteY119" fmla="*/ 40587 h 283568"/>
                    <a:gd name="connsiteX120" fmla="*/ 253906 w 709390"/>
                    <a:gd name="connsiteY120" fmla="*/ 45042 h 283568"/>
                    <a:gd name="connsiteX121" fmla="*/ 257841 w 709390"/>
                    <a:gd name="connsiteY121" fmla="*/ 49201 h 283568"/>
                    <a:gd name="connsiteX122" fmla="*/ 261775 w 709390"/>
                    <a:gd name="connsiteY122" fmla="*/ 53359 h 283568"/>
                    <a:gd name="connsiteX123" fmla="*/ 265710 w 709390"/>
                    <a:gd name="connsiteY123" fmla="*/ 57518 h 283568"/>
                    <a:gd name="connsiteX124" fmla="*/ 270251 w 709390"/>
                    <a:gd name="connsiteY124" fmla="*/ 61676 h 283568"/>
                    <a:gd name="connsiteX125" fmla="*/ 274488 w 709390"/>
                    <a:gd name="connsiteY125" fmla="*/ 64943 h 283568"/>
                    <a:gd name="connsiteX126" fmla="*/ 279330 w 709390"/>
                    <a:gd name="connsiteY126" fmla="*/ 68805 h 283568"/>
                    <a:gd name="connsiteX127" fmla="*/ 284173 w 709390"/>
                    <a:gd name="connsiteY127" fmla="*/ 72072 h 283568"/>
                    <a:gd name="connsiteX128" fmla="*/ 288712 w 709390"/>
                    <a:gd name="connsiteY128" fmla="*/ 75042 h 283568"/>
                    <a:gd name="connsiteX129" fmla="*/ 294160 w 709390"/>
                    <a:gd name="connsiteY129" fmla="*/ 78013 h 283568"/>
                    <a:gd name="connsiteX130" fmla="*/ 299306 w 709390"/>
                    <a:gd name="connsiteY130" fmla="*/ 80389 h 283568"/>
                    <a:gd name="connsiteX131" fmla="*/ 305057 w 709390"/>
                    <a:gd name="connsiteY131" fmla="*/ 82765 h 283568"/>
                    <a:gd name="connsiteX132" fmla="*/ 310201 w 709390"/>
                    <a:gd name="connsiteY132" fmla="*/ 84844 h 283568"/>
                    <a:gd name="connsiteX133" fmla="*/ 316254 w 709390"/>
                    <a:gd name="connsiteY133" fmla="*/ 86627 h 283568"/>
                    <a:gd name="connsiteX134" fmla="*/ 322005 w 709390"/>
                    <a:gd name="connsiteY134" fmla="*/ 88409 h 283568"/>
                    <a:gd name="connsiteX135" fmla="*/ 328058 w 709390"/>
                    <a:gd name="connsiteY135" fmla="*/ 89597 h 283568"/>
                    <a:gd name="connsiteX136" fmla="*/ 333809 w 709390"/>
                    <a:gd name="connsiteY136" fmla="*/ 90785 h 283568"/>
                    <a:gd name="connsiteX137" fmla="*/ 340165 w 709390"/>
                    <a:gd name="connsiteY137" fmla="*/ 91082 h 283568"/>
                    <a:gd name="connsiteX138" fmla="*/ 346218 w 709390"/>
                    <a:gd name="connsiteY138" fmla="*/ 91973 h 283568"/>
                    <a:gd name="connsiteX139" fmla="*/ 352574 w 709390"/>
                    <a:gd name="connsiteY139" fmla="*/ 91973 h 283568"/>
                    <a:gd name="connsiteX140" fmla="*/ 358930 w 709390"/>
                    <a:gd name="connsiteY140" fmla="*/ 91973 h 283568"/>
                    <a:gd name="connsiteX141" fmla="*/ 364983 w 709390"/>
                    <a:gd name="connsiteY141" fmla="*/ 91082 h 283568"/>
                    <a:gd name="connsiteX142" fmla="*/ 371036 w 709390"/>
                    <a:gd name="connsiteY142" fmla="*/ 90785 h 283568"/>
                    <a:gd name="connsiteX143" fmla="*/ 377392 w 709390"/>
                    <a:gd name="connsiteY143" fmla="*/ 89597 h 283568"/>
                    <a:gd name="connsiteX144" fmla="*/ 383446 w 709390"/>
                    <a:gd name="connsiteY144" fmla="*/ 88409 h 283568"/>
                    <a:gd name="connsiteX145" fmla="*/ 388893 w 709390"/>
                    <a:gd name="connsiteY145" fmla="*/ 86627 h 283568"/>
                    <a:gd name="connsiteX146" fmla="*/ 394643 w 709390"/>
                    <a:gd name="connsiteY146" fmla="*/ 84844 h 283568"/>
                    <a:gd name="connsiteX147" fmla="*/ 400394 w 709390"/>
                    <a:gd name="connsiteY147" fmla="*/ 82765 h 283568"/>
                    <a:gd name="connsiteX148" fmla="*/ 406144 w 709390"/>
                    <a:gd name="connsiteY148" fmla="*/ 80389 h 283568"/>
                    <a:gd name="connsiteX149" fmla="*/ 411290 w 709390"/>
                    <a:gd name="connsiteY149" fmla="*/ 78013 h 283568"/>
                    <a:gd name="connsiteX150" fmla="*/ 416436 w 709390"/>
                    <a:gd name="connsiteY150" fmla="*/ 75042 h 283568"/>
                    <a:gd name="connsiteX151" fmla="*/ 421278 w 709390"/>
                    <a:gd name="connsiteY151" fmla="*/ 72072 h 283568"/>
                    <a:gd name="connsiteX152" fmla="*/ 426121 w 709390"/>
                    <a:gd name="connsiteY152" fmla="*/ 68805 h 283568"/>
                    <a:gd name="connsiteX153" fmla="*/ 430963 w 709390"/>
                    <a:gd name="connsiteY153" fmla="*/ 64943 h 283568"/>
                    <a:gd name="connsiteX154" fmla="*/ 435200 w 709390"/>
                    <a:gd name="connsiteY154" fmla="*/ 61676 h 283568"/>
                    <a:gd name="connsiteX155" fmla="*/ 439437 w 709390"/>
                    <a:gd name="connsiteY155" fmla="*/ 57518 h 283568"/>
                    <a:gd name="connsiteX156" fmla="*/ 443372 w 709390"/>
                    <a:gd name="connsiteY156" fmla="*/ 53359 h 283568"/>
                    <a:gd name="connsiteX157" fmla="*/ 447306 w 709390"/>
                    <a:gd name="connsiteY157" fmla="*/ 49201 h 283568"/>
                    <a:gd name="connsiteX158" fmla="*/ 451241 w 709390"/>
                    <a:gd name="connsiteY158" fmla="*/ 45042 h 283568"/>
                    <a:gd name="connsiteX159" fmla="*/ 454268 w 709390"/>
                    <a:gd name="connsiteY159" fmla="*/ 40587 h 283568"/>
                    <a:gd name="connsiteX160" fmla="*/ 457900 w 709390"/>
                    <a:gd name="connsiteY160" fmla="*/ 35537 h 283568"/>
                    <a:gd name="connsiteX161" fmla="*/ 460623 w 709390"/>
                    <a:gd name="connsiteY161" fmla="*/ 30785 h 283568"/>
                    <a:gd name="connsiteX162" fmla="*/ 463651 w 709390"/>
                    <a:gd name="connsiteY162" fmla="*/ 25735 h 283568"/>
                    <a:gd name="connsiteX163" fmla="*/ 465769 w 709390"/>
                    <a:gd name="connsiteY163" fmla="*/ 20686 h 283568"/>
                    <a:gd name="connsiteX164" fmla="*/ 467888 w 709390"/>
                    <a:gd name="connsiteY164" fmla="*/ 15339 h 283568"/>
                    <a:gd name="connsiteX165" fmla="*/ 470006 w 709390"/>
                    <a:gd name="connsiteY165" fmla="*/ 9993 h 283568"/>
                    <a:gd name="connsiteX166" fmla="*/ 471822 w 709390"/>
                    <a:gd name="connsiteY166" fmla="*/ 4052 h 283568"/>
                    <a:gd name="connsiteX167" fmla="*/ 472740 w 709390"/>
                    <a:gd name="connsiteY167" fmla="*/ 0 h 283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</a:cxnLst>
                  <a:rect l="l" t="t" r="r" b="b"/>
                  <a:pathLst>
                    <a:path w="709390" h="283568">
                      <a:moveTo>
                        <a:pt x="472740" y="0"/>
                      </a:moveTo>
                      <a:lnTo>
                        <a:pt x="473630" y="4168"/>
                      </a:lnTo>
                      <a:lnTo>
                        <a:pt x="475441" y="9823"/>
                      </a:lnTo>
                      <a:lnTo>
                        <a:pt x="477554" y="15181"/>
                      </a:lnTo>
                      <a:lnTo>
                        <a:pt x="479668" y="20538"/>
                      </a:lnTo>
                      <a:lnTo>
                        <a:pt x="482084" y="25598"/>
                      </a:lnTo>
                      <a:lnTo>
                        <a:pt x="485102" y="30956"/>
                      </a:lnTo>
                      <a:lnTo>
                        <a:pt x="487518" y="35421"/>
                      </a:lnTo>
                      <a:lnTo>
                        <a:pt x="491141" y="40480"/>
                      </a:lnTo>
                      <a:lnTo>
                        <a:pt x="494461" y="44945"/>
                      </a:lnTo>
                      <a:lnTo>
                        <a:pt x="498085" y="49410"/>
                      </a:lnTo>
                      <a:lnTo>
                        <a:pt x="502009" y="53577"/>
                      </a:lnTo>
                      <a:lnTo>
                        <a:pt x="505935" y="57744"/>
                      </a:lnTo>
                      <a:lnTo>
                        <a:pt x="510162" y="61613"/>
                      </a:lnTo>
                      <a:lnTo>
                        <a:pt x="514690" y="65185"/>
                      </a:lnTo>
                      <a:lnTo>
                        <a:pt x="519219" y="68757"/>
                      </a:lnTo>
                      <a:lnTo>
                        <a:pt x="524050" y="72031"/>
                      </a:lnTo>
                      <a:lnTo>
                        <a:pt x="528881" y="74710"/>
                      </a:lnTo>
                      <a:lnTo>
                        <a:pt x="534013" y="77686"/>
                      </a:lnTo>
                      <a:lnTo>
                        <a:pt x="539448" y="80365"/>
                      </a:lnTo>
                      <a:lnTo>
                        <a:pt x="544882" y="82746"/>
                      </a:lnTo>
                      <a:lnTo>
                        <a:pt x="550619" y="84830"/>
                      </a:lnTo>
                      <a:lnTo>
                        <a:pt x="556355" y="86913"/>
                      </a:lnTo>
                      <a:lnTo>
                        <a:pt x="561789" y="88104"/>
                      </a:lnTo>
                      <a:lnTo>
                        <a:pt x="568130" y="89890"/>
                      </a:lnTo>
                      <a:lnTo>
                        <a:pt x="574167" y="90485"/>
                      </a:lnTo>
                      <a:lnTo>
                        <a:pt x="580206" y="91378"/>
                      </a:lnTo>
                      <a:lnTo>
                        <a:pt x="586245" y="91973"/>
                      </a:lnTo>
                      <a:lnTo>
                        <a:pt x="592886" y="91973"/>
                      </a:lnTo>
                      <a:lnTo>
                        <a:pt x="598925" y="91973"/>
                      </a:lnTo>
                      <a:lnTo>
                        <a:pt x="604963" y="91378"/>
                      </a:lnTo>
                      <a:lnTo>
                        <a:pt x="611605" y="90485"/>
                      </a:lnTo>
                      <a:lnTo>
                        <a:pt x="617040" y="89890"/>
                      </a:lnTo>
                      <a:lnTo>
                        <a:pt x="623078" y="88104"/>
                      </a:lnTo>
                      <a:lnTo>
                        <a:pt x="628814" y="86913"/>
                      </a:lnTo>
                      <a:lnTo>
                        <a:pt x="634853" y="84830"/>
                      </a:lnTo>
                      <a:lnTo>
                        <a:pt x="640287" y="82746"/>
                      </a:lnTo>
                      <a:lnTo>
                        <a:pt x="645721" y="80365"/>
                      </a:lnTo>
                      <a:lnTo>
                        <a:pt x="651156" y="77686"/>
                      </a:lnTo>
                      <a:lnTo>
                        <a:pt x="656289" y="74710"/>
                      </a:lnTo>
                      <a:lnTo>
                        <a:pt x="661119" y="72031"/>
                      </a:lnTo>
                      <a:lnTo>
                        <a:pt x="665950" y="68757"/>
                      </a:lnTo>
                      <a:lnTo>
                        <a:pt x="670479" y="65185"/>
                      </a:lnTo>
                      <a:lnTo>
                        <a:pt x="675007" y="61613"/>
                      </a:lnTo>
                      <a:lnTo>
                        <a:pt x="679234" y="57744"/>
                      </a:lnTo>
                      <a:lnTo>
                        <a:pt x="683159" y="53577"/>
                      </a:lnTo>
                      <a:lnTo>
                        <a:pt x="687085" y="49410"/>
                      </a:lnTo>
                      <a:lnTo>
                        <a:pt x="691009" y="44945"/>
                      </a:lnTo>
                      <a:lnTo>
                        <a:pt x="694028" y="40480"/>
                      </a:lnTo>
                      <a:lnTo>
                        <a:pt x="697651" y="35421"/>
                      </a:lnTo>
                      <a:lnTo>
                        <a:pt x="700670" y="30956"/>
                      </a:lnTo>
                      <a:lnTo>
                        <a:pt x="703085" y="25598"/>
                      </a:lnTo>
                      <a:lnTo>
                        <a:pt x="705501" y="20538"/>
                      </a:lnTo>
                      <a:lnTo>
                        <a:pt x="707916" y="15181"/>
                      </a:lnTo>
                      <a:lnTo>
                        <a:pt x="709390" y="10823"/>
                      </a:lnTo>
                      <a:lnTo>
                        <a:pt x="709390" y="183175"/>
                      </a:lnTo>
                      <a:cubicBezTo>
                        <a:pt x="709390" y="238641"/>
                        <a:pt x="550558" y="283568"/>
                        <a:pt x="354695" y="283568"/>
                      </a:cubicBezTo>
                      <a:cubicBezTo>
                        <a:pt x="158832" y="283568"/>
                        <a:pt x="0" y="238641"/>
                        <a:pt x="0" y="183175"/>
                      </a:cubicBezTo>
                      <a:lnTo>
                        <a:pt x="0" y="19129"/>
                      </a:lnTo>
                      <a:lnTo>
                        <a:pt x="556" y="20538"/>
                      </a:lnTo>
                      <a:lnTo>
                        <a:pt x="2669" y="25598"/>
                      </a:lnTo>
                      <a:lnTo>
                        <a:pt x="5688" y="30956"/>
                      </a:lnTo>
                      <a:lnTo>
                        <a:pt x="8405" y="35421"/>
                      </a:lnTo>
                      <a:lnTo>
                        <a:pt x="11726" y="40480"/>
                      </a:lnTo>
                      <a:lnTo>
                        <a:pt x="15349" y="44945"/>
                      </a:lnTo>
                      <a:lnTo>
                        <a:pt x="18972" y="49410"/>
                      </a:lnTo>
                      <a:lnTo>
                        <a:pt x="22595" y="53577"/>
                      </a:lnTo>
                      <a:lnTo>
                        <a:pt x="26520" y="57744"/>
                      </a:lnTo>
                      <a:lnTo>
                        <a:pt x="31048" y="61613"/>
                      </a:lnTo>
                      <a:lnTo>
                        <a:pt x="35275" y="65185"/>
                      </a:lnTo>
                      <a:lnTo>
                        <a:pt x="40106" y="68757"/>
                      </a:lnTo>
                      <a:lnTo>
                        <a:pt x="44937" y="72031"/>
                      </a:lnTo>
                      <a:lnTo>
                        <a:pt x="49767" y="74710"/>
                      </a:lnTo>
                      <a:lnTo>
                        <a:pt x="54900" y="77686"/>
                      </a:lnTo>
                      <a:lnTo>
                        <a:pt x="60033" y="80365"/>
                      </a:lnTo>
                      <a:lnTo>
                        <a:pt x="65769" y="82746"/>
                      </a:lnTo>
                      <a:lnTo>
                        <a:pt x="71505" y="84830"/>
                      </a:lnTo>
                      <a:lnTo>
                        <a:pt x="76940" y="86913"/>
                      </a:lnTo>
                      <a:lnTo>
                        <a:pt x="82676" y="88104"/>
                      </a:lnTo>
                      <a:lnTo>
                        <a:pt x="88715" y="89890"/>
                      </a:lnTo>
                      <a:lnTo>
                        <a:pt x="94753" y="90485"/>
                      </a:lnTo>
                      <a:lnTo>
                        <a:pt x="101093" y="91378"/>
                      </a:lnTo>
                      <a:lnTo>
                        <a:pt x="107132" y="91973"/>
                      </a:lnTo>
                      <a:lnTo>
                        <a:pt x="113472" y="91973"/>
                      </a:lnTo>
                      <a:lnTo>
                        <a:pt x="119510" y="91973"/>
                      </a:lnTo>
                      <a:lnTo>
                        <a:pt x="126152" y="91378"/>
                      </a:lnTo>
                      <a:lnTo>
                        <a:pt x="132191" y="90485"/>
                      </a:lnTo>
                      <a:lnTo>
                        <a:pt x="138228" y="89890"/>
                      </a:lnTo>
                      <a:lnTo>
                        <a:pt x="143966" y="88104"/>
                      </a:lnTo>
                      <a:lnTo>
                        <a:pt x="150003" y="86913"/>
                      </a:lnTo>
                      <a:lnTo>
                        <a:pt x="155740" y="84830"/>
                      </a:lnTo>
                      <a:lnTo>
                        <a:pt x="160873" y="82746"/>
                      </a:lnTo>
                      <a:lnTo>
                        <a:pt x="166609" y="80365"/>
                      </a:lnTo>
                      <a:lnTo>
                        <a:pt x="171741" y="77686"/>
                      </a:lnTo>
                      <a:lnTo>
                        <a:pt x="176874" y="74710"/>
                      </a:lnTo>
                      <a:lnTo>
                        <a:pt x="181704" y="72031"/>
                      </a:lnTo>
                      <a:lnTo>
                        <a:pt x="186535" y="68757"/>
                      </a:lnTo>
                      <a:lnTo>
                        <a:pt x="191366" y="65185"/>
                      </a:lnTo>
                      <a:lnTo>
                        <a:pt x="195592" y="61613"/>
                      </a:lnTo>
                      <a:lnTo>
                        <a:pt x="200122" y="57744"/>
                      </a:lnTo>
                      <a:lnTo>
                        <a:pt x="204046" y="53577"/>
                      </a:lnTo>
                      <a:lnTo>
                        <a:pt x="207971" y="49410"/>
                      </a:lnTo>
                      <a:lnTo>
                        <a:pt x="211897" y="44945"/>
                      </a:lnTo>
                      <a:lnTo>
                        <a:pt x="215217" y="40480"/>
                      </a:lnTo>
                      <a:lnTo>
                        <a:pt x="218237" y="35421"/>
                      </a:lnTo>
                      <a:lnTo>
                        <a:pt x="221256" y="30956"/>
                      </a:lnTo>
                      <a:lnTo>
                        <a:pt x="223973" y="25598"/>
                      </a:lnTo>
                      <a:lnTo>
                        <a:pt x="226690" y="20538"/>
                      </a:lnTo>
                      <a:lnTo>
                        <a:pt x="228804" y="15181"/>
                      </a:lnTo>
                      <a:lnTo>
                        <a:pt x="230615" y="9823"/>
                      </a:lnTo>
                      <a:lnTo>
                        <a:pt x="232124" y="4168"/>
                      </a:lnTo>
                      <a:lnTo>
                        <a:pt x="232870" y="1374"/>
                      </a:lnTo>
                      <a:lnTo>
                        <a:pt x="233628" y="4052"/>
                      </a:lnTo>
                      <a:lnTo>
                        <a:pt x="235142" y="9993"/>
                      </a:lnTo>
                      <a:lnTo>
                        <a:pt x="236958" y="15339"/>
                      </a:lnTo>
                      <a:lnTo>
                        <a:pt x="239681" y="20686"/>
                      </a:lnTo>
                      <a:lnTo>
                        <a:pt x="241800" y="25735"/>
                      </a:lnTo>
                      <a:lnTo>
                        <a:pt x="244525" y="30785"/>
                      </a:lnTo>
                      <a:lnTo>
                        <a:pt x="247551" y="35537"/>
                      </a:lnTo>
                      <a:lnTo>
                        <a:pt x="250880" y="40587"/>
                      </a:lnTo>
                      <a:lnTo>
                        <a:pt x="253906" y="45042"/>
                      </a:lnTo>
                      <a:lnTo>
                        <a:pt x="257841" y="49201"/>
                      </a:lnTo>
                      <a:lnTo>
                        <a:pt x="261775" y="53359"/>
                      </a:lnTo>
                      <a:lnTo>
                        <a:pt x="265710" y="57518"/>
                      </a:lnTo>
                      <a:lnTo>
                        <a:pt x="270251" y="61676"/>
                      </a:lnTo>
                      <a:lnTo>
                        <a:pt x="274488" y="64943"/>
                      </a:lnTo>
                      <a:lnTo>
                        <a:pt x="279330" y="68805"/>
                      </a:lnTo>
                      <a:lnTo>
                        <a:pt x="284173" y="72072"/>
                      </a:lnTo>
                      <a:lnTo>
                        <a:pt x="288712" y="75042"/>
                      </a:lnTo>
                      <a:lnTo>
                        <a:pt x="294160" y="78013"/>
                      </a:lnTo>
                      <a:lnTo>
                        <a:pt x="299306" y="80389"/>
                      </a:lnTo>
                      <a:lnTo>
                        <a:pt x="305057" y="82765"/>
                      </a:lnTo>
                      <a:lnTo>
                        <a:pt x="310201" y="84844"/>
                      </a:lnTo>
                      <a:lnTo>
                        <a:pt x="316254" y="86627"/>
                      </a:lnTo>
                      <a:lnTo>
                        <a:pt x="322005" y="88409"/>
                      </a:lnTo>
                      <a:lnTo>
                        <a:pt x="328058" y="89597"/>
                      </a:lnTo>
                      <a:lnTo>
                        <a:pt x="333809" y="90785"/>
                      </a:lnTo>
                      <a:lnTo>
                        <a:pt x="340165" y="91082"/>
                      </a:lnTo>
                      <a:lnTo>
                        <a:pt x="346218" y="91973"/>
                      </a:lnTo>
                      <a:lnTo>
                        <a:pt x="352574" y="91973"/>
                      </a:lnTo>
                      <a:lnTo>
                        <a:pt x="358930" y="91973"/>
                      </a:lnTo>
                      <a:lnTo>
                        <a:pt x="364983" y="91082"/>
                      </a:lnTo>
                      <a:lnTo>
                        <a:pt x="371036" y="90785"/>
                      </a:lnTo>
                      <a:lnTo>
                        <a:pt x="377392" y="89597"/>
                      </a:lnTo>
                      <a:lnTo>
                        <a:pt x="383446" y="88409"/>
                      </a:lnTo>
                      <a:lnTo>
                        <a:pt x="388893" y="86627"/>
                      </a:lnTo>
                      <a:lnTo>
                        <a:pt x="394643" y="84844"/>
                      </a:lnTo>
                      <a:lnTo>
                        <a:pt x="400394" y="82765"/>
                      </a:lnTo>
                      <a:lnTo>
                        <a:pt x="406144" y="80389"/>
                      </a:lnTo>
                      <a:lnTo>
                        <a:pt x="411290" y="78013"/>
                      </a:lnTo>
                      <a:lnTo>
                        <a:pt x="416436" y="75042"/>
                      </a:lnTo>
                      <a:lnTo>
                        <a:pt x="421278" y="72072"/>
                      </a:lnTo>
                      <a:lnTo>
                        <a:pt x="426121" y="68805"/>
                      </a:lnTo>
                      <a:lnTo>
                        <a:pt x="430963" y="64943"/>
                      </a:lnTo>
                      <a:lnTo>
                        <a:pt x="435200" y="61676"/>
                      </a:lnTo>
                      <a:lnTo>
                        <a:pt x="439437" y="57518"/>
                      </a:lnTo>
                      <a:lnTo>
                        <a:pt x="443372" y="53359"/>
                      </a:lnTo>
                      <a:lnTo>
                        <a:pt x="447306" y="49201"/>
                      </a:lnTo>
                      <a:lnTo>
                        <a:pt x="451241" y="45042"/>
                      </a:lnTo>
                      <a:lnTo>
                        <a:pt x="454268" y="40587"/>
                      </a:lnTo>
                      <a:lnTo>
                        <a:pt x="457900" y="35537"/>
                      </a:lnTo>
                      <a:lnTo>
                        <a:pt x="460623" y="30785"/>
                      </a:lnTo>
                      <a:lnTo>
                        <a:pt x="463651" y="25735"/>
                      </a:lnTo>
                      <a:lnTo>
                        <a:pt x="465769" y="20686"/>
                      </a:lnTo>
                      <a:lnTo>
                        <a:pt x="467888" y="15339"/>
                      </a:lnTo>
                      <a:lnTo>
                        <a:pt x="470006" y="9993"/>
                      </a:lnTo>
                      <a:lnTo>
                        <a:pt x="471822" y="4052"/>
                      </a:lnTo>
                      <a:lnTo>
                        <a:pt x="472740" y="0"/>
                      </a:lnTo>
                      <a:close/>
                    </a:path>
                  </a:pathLst>
                </a:custGeom>
                <a:solidFill>
                  <a:srgbClr val="AFC6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809" name="Group 808">
                  <a:extLst>
                    <a:ext uri="{FF2B5EF4-FFF2-40B4-BE49-F238E27FC236}">
                      <a16:creationId xmlns:a16="http://schemas.microsoft.com/office/drawing/2014/main" id="{A6D1EE67-C83B-43F6-A35E-5A099114F2CB}"/>
                    </a:ext>
                  </a:extLst>
                </p:cNvPr>
                <p:cNvGrpSpPr/>
                <p:nvPr/>
              </p:nvGrpSpPr>
              <p:grpSpPr>
                <a:xfrm>
                  <a:off x="1225283" y="5968310"/>
                  <a:ext cx="704208" cy="298241"/>
                  <a:chOff x="12700" y="7207602"/>
                  <a:chExt cx="1270712" cy="538163"/>
                </a:xfrm>
              </p:grpSpPr>
              <p:sp>
                <p:nvSpPr>
                  <p:cNvPr id="719" name="Freeform 377">
                    <a:extLst>
                      <a:ext uri="{FF2B5EF4-FFF2-40B4-BE49-F238E27FC236}">
                        <a16:creationId xmlns:a16="http://schemas.microsoft.com/office/drawing/2014/main" id="{9BFE382F-9DB2-402F-871E-95BE3D3851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3472" y="7207602"/>
                    <a:ext cx="429940" cy="259414"/>
                  </a:xfrm>
                  <a:custGeom>
                    <a:avLst/>
                    <a:gdLst>
                      <a:gd name="T0" fmla="*/ 423 w 812"/>
                      <a:gd name="T1" fmla="*/ 303 h 483"/>
                      <a:gd name="T2" fmla="*/ 459 w 812"/>
                      <a:gd name="T3" fmla="*/ 300 h 483"/>
                      <a:gd name="T4" fmla="*/ 492 w 812"/>
                      <a:gd name="T5" fmla="*/ 294 h 483"/>
                      <a:gd name="T6" fmla="*/ 527 w 812"/>
                      <a:gd name="T7" fmla="*/ 286 h 483"/>
                      <a:gd name="T8" fmla="*/ 574 w 812"/>
                      <a:gd name="T9" fmla="*/ 268 h 483"/>
                      <a:gd name="T10" fmla="*/ 632 w 812"/>
                      <a:gd name="T11" fmla="*/ 236 h 483"/>
                      <a:gd name="T12" fmla="*/ 685 w 812"/>
                      <a:gd name="T13" fmla="*/ 195 h 483"/>
                      <a:gd name="T14" fmla="*/ 730 w 812"/>
                      <a:gd name="T15" fmla="*/ 148 h 483"/>
                      <a:gd name="T16" fmla="*/ 766 w 812"/>
                      <a:gd name="T17" fmla="*/ 92 h 483"/>
                      <a:gd name="T18" fmla="*/ 786 w 812"/>
                      <a:gd name="T19" fmla="*/ 48 h 483"/>
                      <a:gd name="T20" fmla="*/ 796 w 812"/>
                      <a:gd name="T21" fmla="*/ 15 h 483"/>
                      <a:gd name="T22" fmla="*/ 804 w 812"/>
                      <a:gd name="T23" fmla="*/ 21 h 483"/>
                      <a:gd name="T24" fmla="*/ 810 w 812"/>
                      <a:gd name="T25" fmla="*/ 67 h 483"/>
                      <a:gd name="T26" fmla="*/ 810 w 812"/>
                      <a:gd name="T27" fmla="*/ 110 h 483"/>
                      <a:gd name="T28" fmla="*/ 806 w 812"/>
                      <a:gd name="T29" fmla="*/ 149 h 483"/>
                      <a:gd name="T30" fmla="*/ 799 w 812"/>
                      <a:gd name="T31" fmla="*/ 188 h 483"/>
                      <a:gd name="T32" fmla="*/ 787 w 812"/>
                      <a:gd name="T33" fmla="*/ 225 h 483"/>
                      <a:gd name="T34" fmla="*/ 771 w 812"/>
                      <a:gd name="T35" fmla="*/ 260 h 483"/>
                      <a:gd name="T36" fmla="*/ 753 w 812"/>
                      <a:gd name="T37" fmla="*/ 293 h 483"/>
                      <a:gd name="T38" fmla="*/ 731 w 812"/>
                      <a:gd name="T39" fmla="*/ 325 h 483"/>
                      <a:gd name="T40" fmla="*/ 705 w 812"/>
                      <a:gd name="T41" fmla="*/ 354 h 483"/>
                      <a:gd name="T42" fmla="*/ 678 w 812"/>
                      <a:gd name="T43" fmla="*/ 381 h 483"/>
                      <a:gd name="T44" fmla="*/ 648 w 812"/>
                      <a:gd name="T45" fmla="*/ 405 h 483"/>
                      <a:gd name="T46" fmla="*/ 616 w 812"/>
                      <a:gd name="T47" fmla="*/ 425 h 483"/>
                      <a:gd name="T48" fmla="*/ 581 w 812"/>
                      <a:gd name="T49" fmla="*/ 444 h 483"/>
                      <a:gd name="T50" fmla="*/ 545 w 812"/>
                      <a:gd name="T51" fmla="*/ 459 h 483"/>
                      <a:gd name="T52" fmla="*/ 506 w 812"/>
                      <a:gd name="T53" fmla="*/ 470 h 483"/>
                      <a:gd name="T54" fmla="*/ 468 w 812"/>
                      <a:gd name="T55" fmla="*/ 478 h 483"/>
                      <a:gd name="T56" fmla="*/ 426 w 812"/>
                      <a:gd name="T57" fmla="*/ 483 h 483"/>
                      <a:gd name="T58" fmla="*/ 384 w 812"/>
                      <a:gd name="T59" fmla="*/ 483 h 483"/>
                      <a:gd name="T60" fmla="*/ 344 w 812"/>
                      <a:gd name="T61" fmla="*/ 478 h 483"/>
                      <a:gd name="T62" fmla="*/ 303 w 812"/>
                      <a:gd name="T63" fmla="*/ 470 h 483"/>
                      <a:gd name="T64" fmla="*/ 266 w 812"/>
                      <a:gd name="T65" fmla="*/ 459 h 483"/>
                      <a:gd name="T66" fmla="*/ 229 w 812"/>
                      <a:gd name="T67" fmla="*/ 444 h 483"/>
                      <a:gd name="T68" fmla="*/ 194 w 812"/>
                      <a:gd name="T69" fmla="*/ 425 h 483"/>
                      <a:gd name="T70" fmla="*/ 162 w 812"/>
                      <a:gd name="T71" fmla="*/ 405 h 483"/>
                      <a:gd name="T72" fmla="*/ 132 w 812"/>
                      <a:gd name="T73" fmla="*/ 381 h 483"/>
                      <a:gd name="T74" fmla="*/ 105 w 812"/>
                      <a:gd name="T75" fmla="*/ 354 h 483"/>
                      <a:gd name="T76" fmla="*/ 80 w 812"/>
                      <a:gd name="T77" fmla="*/ 325 h 483"/>
                      <a:gd name="T78" fmla="*/ 57 w 812"/>
                      <a:gd name="T79" fmla="*/ 293 h 483"/>
                      <a:gd name="T80" fmla="*/ 39 w 812"/>
                      <a:gd name="T81" fmla="*/ 260 h 483"/>
                      <a:gd name="T82" fmla="*/ 24 w 812"/>
                      <a:gd name="T83" fmla="*/ 225 h 483"/>
                      <a:gd name="T84" fmla="*/ 11 w 812"/>
                      <a:gd name="T85" fmla="*/ 188 h 483"/>
                      <a:gd name="T86" fmla="*/ 4 w 812"/>
                      <a:gd name="T87" fmla="*/ 149 h 483"/>
                      <a:gd name="T88" fmla="*/ 0 w 812"/>
                      <a:gd name="T89" fmla="*/ 110 h 483"/>
                      <a:gd name="T90" fmla="*/ 0 w 812"/>
                      <a:gd name="T91" fmla="*/ 67 h 483"/>
                      <a:gd name="T92" fmla="*/ 6 w 812"/>
                      <a:gd name="T93" fmla="*/ 21 h 483"/>
                      <a:gd name="T94" fmla="*/ 14 w 812"/>
                      <a:gd name="T95" fmla="*/ 15 h 483"/>
                      <a:gd name="T96" fmla="*/ 24 w 812"/>
                      <a:gd name="T97" fmla="*/ 48 h 483"/>
                      <a:gd name="T98" fmla="*/ 46 w 812"/>
                      <a:gd name="T99" fmla="*/ 92 h 483"/>
                      <a:gd name="T100" fmla="*/ 82 w 812"/>
                      <a:gd name="T101" fmla="*/ 148 h 483"/>
                      <a:gd name="T102" fmla="*/ 126 w 812"/>
                      <a:gd name="T103" fmla="*/ 195 h 483"/>
                      <a:gd name="T104" fmla="*/ 178 w 812"/>
                      <a:gd name="T105" fmla="*/ 236 h 483"/>
                      <a:gd name="T106" fmla="*/ 237 w 812"/>
                      <a:gd name="T107" fmla="*/ 268 h 483"/>
                      <a:gd name="T108" fmla="*/ 285 w 812"/>
                      <a:gd name="T109" fmla="*/ 286 h 483"/>
                      <a:gd name="T110" fmla="*/ 318 w 812"/>
                      <a:gd name="T111" fmla="*/ 294 h 483"/>
                      <a:gd name="T112" fmla="*/ 352 w 812"/>
                      <a:gd name="T113" fmla="*/ 300 h 483"/>
                      <a:gd name="T114" fmla="*/ 387 w 812"/>
                      <a:gd name="T115" fmla="*/ 303 h 4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2" h="483">
                        <a:moveTo>
                          <a:pt x="406" y="304"/>
                        </a:moveTo>
                        <a:lnTo>
                          <a:pt x="423" y="303"/>
                        </a:lnTo>
                        <a:lnTo>
                          <a:pt x="440" y="301"/>
                        </a:lnTo>
                        <a:lnTo>
                          <a:pt x="459" y="300"/>
                        </a:lnTo>
                        <a:lnTo>
                          <a:pt x="476" y="297"/>
                        </a:lnTo>
                        <a:lnTo>
                          <a:pt x="492" y="294"/>
                        </a:lnTo>
                        <a:lnTo>
                          <a:pt x="509" y="290"/>
                        </a:lnTo>
                        <a:lnTo>
                          <a:pt x="527" y="286"/>
                        </a:lnTo>
                        <a:lnTo>
                          <a:pt x="542" y="280"/>
                        </a:lnTo>
                        <a:lnTo>
                          <a:pt x="574" y="268"/>
                        </a:lnTo>
                        <a:lnTo>
                          <a:pt x="604" y="254"/>
                        </a:lnTo>
                        <a:lnTo>
                          <a:pt x="632" y="236"/>
                        </a:lnTo>
                        <a:lnTo>
                          <a:pt x="659" y="216"/>
                        </a:lnTo>
                        <a:lnTo>
                          <a:pt x="685" y="195"/>
                        </a:lnTo>
                        <a:lnTo>
                          <a:pt x="708" y="173"/>
                        </a:lnTo>
                        <a:lnTo>
                          <a:pt x="730" y="148"/>
                        </a:lnTo>
                        <a:lnTo>
                          <a:pt x="748" y="120"/>
                        </a:lnTo>
                        <a:lnTo>
                          <a:pt x="766" y="92"/>
                        </a:lnTo>
                        <a:lnTo>
                          <a:pt x="780" y="63"/>
                        </a:lnTo>
                        <a:lnTo>
                          <a:pt x="786" y="48"/>
                        </a:lnTo>
                        <a:lnTo>
                          <a:pt x="791" y="32"/>
                        </a:lnTo>
                        <a:lnTo>
                          <a:pt x="796" y="15"/>
                        </a:lnTo>
                        <a:lnTo>
                          <a:pt x="800" y="0"/>
                        </a:lnTo>
                        <a:lnTo>
                          <a:pt x="804" y="21"/>
                        </a:lnTo>
                        <a:lnTo>
                          <a:pt x="809" y="43"/>
                        </a:lnTo>
                        <a:lnTo>
                          <a:pt x="810" y="67"/>
                        </a:lnTo>
                        <a:lnTo>
                          <a:pt x="812" y="89"/>
                        </a:lnTo>
                        <a:lnTo>
                          <a:pt x="810" y="110"/>
                        </a:lnTo>
                        <a:lnTo>
                          <a:pt x="809" y="130"/>
                        </a:lnTo>
                        <a:lnTo>
                          <a:pt x="806" y="149"/>
                        </a:lnTo>
                        <a:lnTo>
                          <a:pt x="803" y="169"/>
                        </a:lnTo>
                        <a:lnTo>
                          <a:pt x="799" y="188"/>
                        </a:lnTo>
                        <a:lnTo>
                          <a:pt x="793" y="207"/>
                        </a:lnTo>
                        <a:lnTo>
                          <a:pt x="787" y="225"/>
                        </a:lnTo>
                        <a:lnTo>
                          <a:pt x="779" y="243"/>
                        </a:lnTo>
                        <a:lnTo>
                          <a:pt x="771" y="260"/>
                        </a:lnTo>
                        <a:lnTo>
                          <a:pt x="763" y="278"/>
                        </a:lnTo>
                        <a:lnTo>
                          <a:pt x="753" y="293"/>
                        </a:lnTo>
                        <a:lnTo>
                          <a:pt x="741" y="310"/>
                        </a:lnTo>
                        <a:lnTo>
                          <a:pt x="731" y="325"/>
                        </a:lnTo>
                        <a:lnTo>
                          <a:pt x="718" y="340"/>
                        </a:lnTo>
                        <a:lnTo>
                          <a:pt x="705" y="354"/>
                        </a:lnTo>
                        <a:lnTo>
                          <a:pt x="692" y="368"/>
                        </a:lnTo>
                        <a:lnTo>
                          <a:pt x="678" y="381"/>
                        </a:lnTo>
                        <a:lnTo>
                          <a:pt x="663" y="393"/>
                        </a:lnTo>
                        <a:lnTo>
                          <a:pt x="648" y="405"/>
                        </a:lnTo>
                        <a:lnTo>
                          <a:pt x="632" y="416"/>
                        </a:lnTo>
                        <a:lnTo>
                          <a:pt x="616" y="425"/>
                        </a:lnTo>
                        <a:lnTo>
                          <a:pt x="599" y="435"/>
                        </a:lnTo>
                        <a:lnTo>
                          <a:pt x="581" y="444"/>
                        </a:lnTo>
                        <a:lnTo>
                          <a:pt x="563" y="452"/>
                        </a:lnTo>
                        <a:lnTo>
                          <a:pt x="545" y="459"/>
                        </a:lnTo>
                        <a:lnTo>
                          <a:pt x="525" y="466"/>
                        </a:lnTo>
                        <a:lnTo>
                          <a:pt x="506" y="470"/>
                        </a:lnTo>
                        <a:lnTo>
                          <a:pt x="486" y="476"/>
                        </a:lnTo>
                        <a:lnTo>
                          <a:pt x="468" y="478"/>
                        </a:lnTo>
                        <a:lnTo>
                          <a:pt x="446" y="481"/>
                        </a:lnTo>
                        <a:lnTo>
                          <a:pt x="426" y="483"/>
                        </a:lnTo>
                        <a:lnTo>
                          <a:pt x="406" y="483"/>
                        </a:lnTo>
                        <a:lnTo>
                          <a:pt x="384" y="483"/>
                        </a:lnTo>
                        <a:lnTo>
                          <a:pt x="364" y="481"/>
                        </a:lnTo>
                        <a:lnTo>
                          <a:pt x="344" y="478"/>
                        </a:lnTo>
                        <a:lnTo>
                          <a:pt x="324" y="476"/>
                        </a:lnTo>
                        <a:lnTo>
                          <a:pt x="303" y="470"/>
                        </a:lnTo>
                        <a:lnTo>
                          <a:pt x="285" y="466"/>
                        </a:lnTo>
                        <a:lnTo>
                          <a:pt x="266" y="459"/>
                        </a:lnTo>
                        <a:lnTo>
                          <a:pt x="247" y="452"/>
                        </a:lnTo>
                        <a:lnTo>
                          <a:pt x="229" y="444"/>
                        </a:lnTo>
                        <a:lnTo>
                          <a:pt x="211" y="435"/>
                        </a:lnTo>
                        <a:lnTo>
                          <a:pt x="194" y="425"/>
                        </a:lnTo>
                        <a:lnTo>
                          <a:pt x="178" y="416"/>
                        </a:lnTo>
                        <a:lnTo>
                          <a:pt x="162" y="405"/>
                        </a:lnTo>
                        <a:lnTo>
                          <a:pt x="147" y="393"/>
                        </a:lnTo>
                        <a:lnTo>
                          <a:pt x="132" y="381"/>
                        </a:lnTo>
                        <a:lnTo>
                          <a:pt x="118" y="368"/>
                        </a:lnTo>
                        <a:lnTo>
                          <a:pt x="105" y="354"/>
                        </a:lnTo>
                        <a:lnTo>
                          <a:pt x="92" y="340"/>
                        </a:lnTo>
                        <a:lnTo>
                          <a:pt x="80" y="325"/>
                        </a:lnTo>
                        <a:lnTo>
                          <a:pt x="69" y="310"/>
                        </a:lnTo>
                        <a:lnTo>
                          <a:pt x="57" y="293"/>
                        </a:lnTo>
                        <a:lnTo>
                          <a:pt x="49" y="278"/>
                        </a:lnTo>
                        <a:lnTo>
                          <a:pt x="39" y="260"/>
                        </a:lnTo>
                        <a:lnTo>
                          <a:pt x="31" y="243"/>
                        </a:lnTo>
                        <a:lnTo>
                          <a:pt x="24" y="225"/>
                        </a:lnTo>
                        <a:lnTo>
                          <a:pt x="17" y="207"/>
                        </a:lnTo>
                        <a:lnTo>
                          <a:pt x="11" y="188"/>
                        </a:lnTo>
                        <a:lnTo>
                          <a:pt x="7" y="169"/>
                        </a:lnTo>
                        <a:lnTo>
                          <a:pt x="4" y="149"/>
                        </a:lnTo>
                        <a:lnTo>
                          <a:pt x="1" y="130"/>
                        </a:lnTo>
                        <a:lnTo>
                          <a:pt x="0" y="110"/>
                        </a:lnTo>
                        <a:lnTo>
                          <a:pt x="0" y="89"/>
                        </a:lnTo>
                        <a:lnTo>
                          <a:pt x="0" y="67"/>
                        </a:lnTo>
                        <a:lnTo>
                          <a:pt x="1" y="43"/>
                        </a:lnTo>
                        <a:lnTo>
                          <a:pt x="6" y="21"/>
                        </a:lnTo>
                        <a:lnTo>
                          <a:pt x="10" y="0"/>
                        </a:lnTo>
                        <a:lnTo>
                          <a:pt x="14" y="15"/>
                        </a:lnTo>
                        <a:lnTo>
                          <a:pt x="18" y="32"/>
                        </a:lnTo>
                        <a:lnTo>
                          <a:pt x="24" y="48"/>
                        </a:lnTo>
                        <a:lnTo>
                          <a:pt x="31" y="63"/>
                        </a:lnTo>
                        <a:lnTo>
                          <a:pt x="46" y="92"/>
                        </a:lnTo>
                        <a:lnTo>
                          <a:pt x="62" y="120"/>
                        </a:lnTo>
                        <a:lnTo>
                          <a:pt x="82" y="148"/>
                        </a:lnTo>
                        <a:lnTo>
                          <a:pt x="102" y="173"/>
                        </a:lnTo>
                        <a:lnTo>
                          <a:pt x="126" y="195"/>
                        </a:lnTo>
                        <a:lnTo>
                          <a:pt x="151" y="216"/>
                        </a:lnTo>
                        <a:lnTo>
                          <a:pt x="178" y="236"/>
                        </a:lnTo>
                        <a:lnTo>
                          <a:pt x="207" y="254"/>
                        </a:lnTo>
                        <a:lnTo>
                          <a:pt x="237" y="268"/>
                        </a:lnTo>
                        <a:lnTo>
                          <a:pt x="268" y="280"/>
                        </a:lnTo>
                        <a:lnTo>
                          <a:pt x="285" y="286"/>
                        </a:lnTo>
                        <a:lnTo>
                          <a:pt x="301" y="290"/>
                        </a:lnTo>
                        <a:lnTo>
                          <a:pt x="318" y="294"/>
                        </a:lnTo>
                        <a:lnTo>
                          <a:pt x="335" y="297"/>
                        </a:lnTo>
                        <a:lnTo>
                          <a:pt x="352" y="300"/>
                        </a:lnTo>
                        <a:lnTo>
                          <a:pt x="370" y="301"/>
                        </a:lnTo>
                        <a:lnTo>
                          <a:pt x="387" y="303"/>
                        </a:lnTo>
                        <a:lnTo>
                          <a:pt x="406" y="304"/>
                        </a:lnTo>
                        <a:close/>
                      </a:path>
                    </a:pathLst>
                  </a:custGeom>
                  <a:solidFill>
                    <a:srgbClr val="5F94C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720" name="Freeform 378">
                    <a:extLst>
                      <a:ext uri="{FF2B5EF4-FFF2-40B4-BE49-F238E27FC236}">
                        <a16:creationId xmlns:a16="http://schemas.microsoft.com/office/drawing/2014/main" id="{8F8B19FA-D1AC-489A-92F6-9030DEC433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31494" y="7207602"/>
                    <a:ext cx="431532" cy="259414"/>
                  </a:xfrm>
                  <a:custGeom>
                    <a:avLst/>
                    <a:gdLst>
                      <a:gd name="T0" fmla="*/ 424 w 813"/>
                      <a:gd name="T1" fmla="*/ 304 h 484"/>
                      <a:gd name="T2" fmla="*/ 459 w 813"/>
                      <a:gd name="T3" fmla="*/ 301 h 484"/>
                      <a:gd name="T4" fmla="*/ 493 w 813"/>
                      <a:gd name="T5" fmla="*/ 296 h 484"/>
                      <a:gd name="T6" fmla="*/ 526 w 813"/>
                      <a:gd name="T7" fmla="*/ 287 h 484"/>
                      <a:gd name="T8" fmla="*/ 575 w 813"/>
                      <a:gd name="T9" fmla="*/ 269 h 484"/>
                      <a:gd name="T10" fmla="*/ 633 w 813"/>
                      <a:gd name="T11" fmla="*/ 237 h 484"/>
                      <a:gd name="T12" fmla="*/ 686 w 813"/>
                      <a:gd name="T13" fmla="*/ 197 h 484"/>
                      <a:gd name="T14" fmla="*/ 729 w 813"/>
                      <a:gd name="T15" fmla="*/ 148 h 484"/>
                      <a:gd name="T16" fmla="*/ 765 w 813"/>
                      <a:gd name="T17" fmla="*/ 94 h 484"/>
                      <a:gd name="T18" fmla="*/ 787 w 813"/>
                      <a:gd name="T19" fmla="*/ 49 h 484"/>
                      <a:gd name="T20" fmla="*/ 797 w 813"/>
                      <a:gd name="T21" fmla="*/ 17 h 484"/>
                      <a:gd name="T22" fmla="*/ 806 w 813"/>
                      <a:gd name="T23" fmla="*/ 22 h 484"/>
                      <a:gd name="T24" fmla="*/ 811 w 813"/>
                      <a:gd name="T25" fmla="*/ 67 h 484"/>
                      <a:gd name="T26" fmla="*/ 811 w 813"/>
                      <a:gd name="T27" fmla="*/ 110 h 484"/>
                      <a:gd name="T28" fmla="*/ 807 w 813"/>
                      <a:gd name="T29" fmla="*/ 151 h 484"/>
                      <a:gd name="T30" fmla="*/ 800 w 813"/>
                      <a:gd name="T31" fmla="*/ 188 h 484"/>
                      <a:gd name="T32" fmla="*/ 787 w 813"/>
                      <a:gd name="T33" fmla="*/ 226 h 484"/>
                      <a:gd name="T34" fmla="*/ 773 w 813"/>
                      <a:gd name="T35" fmla="*/ 261 h 484"/>
                      <a:gd name="T36" fmla="*/ 754 w 813"/>
                      <a:gd name="T37" fmla="*/ 294 h 484"/>
                      <a:gd name="T38" fmla="*/ 732 w 813"/>
                      <a:gd name="T39" fmla="*/ 326 h 484"/>
                      <a:gd name="T40" fmla="*/ 706 w 813"/>
                      <a:gd name="T41" fmla="*/ 354 h 484"/>
                      <a:gd name="T42" fmla="*/ 679 w 813"/>
                      <a:gd name="T43" fmla="*/ 382 h 484"/>
                      <a:gd name="T44" fmla="*/ 649 w 813"/>
                      <a:gd name="T45" fmla="*/ 406 h 484"/>
                      <a:gd name="T46" fmla="*/ 617 w 813"/>
                      <a:gd name="T47" fmla="*/ 427 h 484"/>
                      <a:gd name="T48" fmla="*/ 583 w 813"/>
                      <a:gd name="T49" fmla="*/ 445 h 484"/>
                      <a:gd name="T50" fmla="*/ 545 w 813"/>
                      <a:gd name="T51" fmla="*/ 460 h 484"/>
                      <a:gd name="T52" fmla="*/ 508 w 813"/>
                      <a:gd name="T53" fmla="*/ 472 h 484"/>
                      <a:gd name="T54" fmla="*/ 467 w 813"/>
                      <a:gd name="T55" fmla="*/ 480 h 484"/>
                      <a:gd name="T56" fmla="*/ 427 w 813"/>
                      <a:gd name="T57" fmla="*/ 484 h 484"/>
                      <a:gd name="T58" fmla="*/ 385 w 813"/>
                      <a:gd name="T59" fmla="*/ 484 h 484"/>
                      <a:gd name="T60" fmla="*/ 344 w 813"/>
                      <a:gd name="T61" fmla="*/ 480 h 484"/>
                      <a:gd name="T62" fmla="*/ 305 w 813"/>
                      <a:gd name="T63" fmla="*/ 472 h 484"/>
                      <a:gd name="T64" fmla="*/ 266 w 813"/>
                      <a:gd name="T65" fmla="*/ 460 h 484"/>
                      <a:gd name="T66" fmla="*/ 230 w 813"/>
                      <a:gd name="T67" fmla="*/ 445 h 484"/>
                      <a:gd name="T68" fmla="*/ 195 w 813"/>
                      <a:gd name="T69" fmla="*/ 427 h 484"/>
                      <a:gd name="T70" fmla="*/ 164 w 813"/>
                      <a:gd name="T71" fmla="*/ 406 h 484"/>
                      <a:gd name="T72" fmla="*/ 134 w 813"/>
                      <a:gd name="T73" fmla="*/ 382 h 484"/>
                      <a:gd name="T74" fmla="*/ 106 w 813"/>
                      <a:gd name="T75" fmla="*/ 354 h 484"/>
                      <a:gd name="T76" fmla="*/ 80 w 813"/>
                      <a:gd name="T77" fmla="*/ 326 h 484"/>
                      <a:gd name="T78" fmla="*/ 59 w 813"/>
                      <a:gd name="T79" fmla="*/ 294 h 484"/>
                      <a:gd name="T80" fmla="*/ 40 w 813"/>
                      <a:gd name="T81" fmla="*/ 261 h 484"/>
                      <a:gd name="T82" fmla="*/ 24 w 813"/>
                      <a:gd name="T83" fmla="*/ 226 h 484"/>
                      <a:gd name="T84" fmla="*/ 13 w 813"/>
                      <a:gd name="T85" fmla="*/ 188 h 484"/>
                      <a:gd name="T86" fmla="*/ 5 w 813"/>
                      <a:gd name="T87" fmla="*/ 151 h 484"/>
                      <a:gd name="T88" fmla="*/ 1 w 813"/>
                      <a:gd name="T89" fmla="*/ 110 h 484"/>
                      <a:gd name="T90" fmla="*/ 1 w 813"/>
                      <a:gd name="T91" fmla="*/ 67 h 484"/>
                      <a:gd name="T92" fmla="*/ 7 w 813"/>
                      <a:gd name="T93" fmla="*/ 22 h 484"/>
                      <a:gd name="T94" fmla="*/ 15 w 813"/>
                      <a:gd name="T95" fmla="*/ 17 h 484"/>
                      <a:gd name="T96" fmla="*/ 26 w 813"/>
                      <a:gd name="T97" fmla="*/ 49 h 484"/>
                      <a:gd name="T98" fmla="*/ 46 w 813"/>
                      <a:gd name="T99" fmla="*/ 94 h 484"/>
                      <a:gd name="T100" fmla="*/ 82 w 813"/>
                      <a:gd name="T101" fmla="*/ 148 h 484"/>
                      <a:gd name="T102" fmla="*/ 126 w 813"/>
                      <a:gd name="T103" fmla="*/ 197 h 484"/>
                      <a:gd name="T104" fmla="*/ 180 w 813"/>
                      <a:gd name="T105" fmla="*/ 237 h 484"/>
                      <a:gd name="T106" fmla="*/ 237 w 813"/>
                      <a:gd name="T107" fmla="*/ 269 h 484"/>
                      <a:gd name="T108" fmla="*/ 286 w 813"/>
                      <a:gd name="T109" fmla="*/ 287 h 484"/>
                      <a:gd name="T110" fmla="*/ 319 w 813"/>
                      <a:gd name="T111" fmla="*/ 296 h 484"/>
                      <a:gd name="T112" fmla="*/ 352 w 813"/>
                      <a:gd name="T113" fmla="*/ 301 h 484"/>
                      <a:gd name="T114" fmla="*/ 388 w 813"/>
                      <a:gd name="T115" fmla="*/ 304 h 4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3" h="484">
                        <a:moveTo>
                          <a:pt x="406" y="304"/>
                        </a:moveTo>
                        <a:lnTo>
                          <a:pt x="424" y="304"/>
                        </a:lnTo>
                        <a:lnTo>
                          <a:pt x="442" y="303"/>
                        </a:lnTo>
                        <a:lnTo>
                          <a:pt x="459" y="301"/>
                        </a:lnTo>
                        <a:lnTo>
                          <a:pt x="476" y="299"/>
                        </a:lnTo>
                        <a:lnTo>
                          <a:pt x="493" y="296"/>
                        </a:lnTo>
                        <a:lnTo>
                          <a:pt x="511" y="292"/>
                        </a:lnTo>
                        <a:lnTo>
                          <a:pt x="526" y="287"/>
                        </a:lnTo>
                        <a:lnTo>
                          <a:pt x="544" y="282"/>
                        </a:lnTo>
                        <a:lnTo>
                          <a:pt x="575" y="269"/>
                        </a:lnTo>
                        <a:lnTo>
                          <a:pt x="604" y="254"/>
                        </a:lnTo>
                        <a:lnTo>
                          <a:pt x="633" y="237"/>
                        </a:lnTo>
                        <a:lnTo>
                          <a:pt x="660" y="218"/>
                        </a:lnTo>
                        <a:lnTo>
                          <a:pt x="686" y="197"/>
                        </a:lnTo>
                        <a:lnTo>
                          <a:pt x="709" y="173"/>
                        </a:lnTo>
                        <a:lnTo>
                          <a:pt x="729" y="148"/>
                        </a:lnTo>
                        <a:lnTo>
                          <a:pt x="750" y="121"/>
                        </a:lnTo>
                        <a:lnTo>
                          <a:pt x="765" y="94"/>
                        </a:lnTo>
                        <a:lnTo>
                          <a:pt x="780" y="64"/>
                        </a:lnTo>
                        <a:lnTo>
                          <a:pt x="787" y="49"/>
                        </a:lnTo>
                        <a:lnTo>
                          <a:pt x="793" y="32"/>
                        </a:lnTo>
                        <a:lnTo>
                          <a:pt x="797" y="17"/>
                        </a:lnTo>
                        <a:lnTo>
                          <a:pt x="801" y="0"/>
                        </a:lnTo>
                        <a:lnTo>
                          <a:pt x="806" y="22"/>
                        </a:lnTo>
                        <a:lnTo>
                          <a:pt x="810" y="45"/>
                        </a:lnTo>
                        <a:lnTo>
                          <a:pt x="811" y="67"/>
                        </a:lnTo>
                        <a:lnTo>
                          <a:pt x="813" y="91"/>
                        </a:lnTo>
                        <a:lnTo>
                          <a:pt x="811" y="110"/>
                        </a:lnTo>
                        <a:lnTo>
                          <a:pt x="810" y="131"/>
                        </a:lnTo>
                        <a:lnTo>
                          <a:pt x="807" y="151"/>
                        </a:lnTo>
                        <a:lnTo>
                          <a:pt x="804" y="170"/>
                        </a:lnTo>
                        <a:lnTo>
                          <a:pt x="800" y="188"/>
                        </a:lnTo>
                        <a:lnTo>
                          <a:pt x="794" y="208"/>
                        </a:lnTo>
                        <a:lnTo>
                          <a:pt x="787" y="226"/>
                        </a:lnTo>
                        <a:lnTo>
                          <a:pt x="780" y="244"/>
                        </a:lnTo>
                        <a:lnTo>
                          <a:pt x="773" y="261"/>
                        </a:lnTo>
                        <a:lnTo>
                          <a:pt x="763" y="278"/>
                        </a:lnTo>
                        <a:lnTo>
                          <a:pt x="754" y="294"/>
                        </a:lnTo>
                        <a:lnTo>
                          <a:pt x="742" y="311"/>
                        </a:lnTo>
                        <a:lnTo>
                          <a:pt x="732" y="326"/>
                        </a:lnTo>
                        <a:lnTo>
                          <a:pt x="719" y="340"/>
                        </a:lnTo>
                        <a:lnTo>
                          <a:pt x="706" y="354"/>
                        </a:lnTo>
                        <a:lnTo>
                          <a:pt x="693" y="368"/>
                        </a:lnTo>
                        <a:lnTo>
                          <a:pt x="679" y="382"/>
                        </a:lnTo>
                        <a:lnTo>
                          <a:pt x="665" y="393"/>
                        </a:lnTo>
                        <a:lnTo>
                          <a:pt x="649" y="406"/>
                        </a:lnTo>
                        <a:lnTo>
                          <a:pt x="633" y="417"/>
                        </a:lnTo>
                        <a:lnTo>
                          <a:pt x="617" y="427"/>
                        </a:lnTo>
                        <a:lnTo>
                          <a:pt x="600" y="437"/>
                        </a:lnTo>
                        <a:lnTo>
                          <a:pt x="583" y="445"/>
                        </a:lnTo>
                        <a:lnTo>
                          <a:pt x="564" y="453"/>
                        </a:lnTo>
                        <a:lnTo>
                          <a:pt x="545" y="460"/>
                        </a:lnTo>
                        <a:lnTo>
                          <a:pt x="526" y="466"/>
                        </a:lnTo>
                        <a:lnTo>
                          <a:pt x="508" y="472"/>
                        </a:lnTo>
                        <a:lnTo>
                          <a:pt x="488" y="476"/>
                        </a:lnTo>
                        <a:lnTo>
                          <a:pt x="467" y="480"/>
                        </a:lnTo>
                        <a:lnTo>
                          <a:pt x="447" y="481"/>
                        </a:lnTo>
                        <a:lnTo>
                          <a:pt x="427" y="484"/>
                        </a:lnTo>
                        <a:lnTo>
                          <a:pt x="406" y="484"/>
                        </a:lnTo>
                        <a:lnTo>
                          <a:pt x="385" y="484"/>
                        </a:lnTo>
                        <a:lnTo>
                          <a:pt x="365" y="481"/>
                        </a:lnTo>
                        <a:lnTo>
                          <a:pt x="344" y="480"/>
                        </a:lnTo>
                        <a:lnTo>
                          <a:pt x="325" y="476"/>
                        </a:lnTo>
                        <a:lnTo>
                          <a:pt x="305" y="472"/>
                        </a:lnTo>
                        <a:lnTo>
                          <a:pt x="286" y="466"/>
                        </a:lnTo>
                        <a:lnTo>
                          <a:pt x="266" y="460"/>
                        </a:lnTo>
                        <a:lnTo>
                          <a:pt x="249" y="453"/>
                        </a:lnTo>
                        <a:lnTo>
                          <a:pt x="230" y="445"/>
                        </a:lnTo>
                        <a:lnTo>
                          <a:pt x="213" y="437"/>
                        </a:lnTo>
                        <a:lnTo>
                          <a:pt x="195" y="427"/>
                        </a:lnTo>
                        <a:lnTo>
                          <a:pt x="180" y="417"/>
                        </a:lnTo>
                        <a:lnTo>
                          <a:pt x="164" y="406"/>
                        </a:lnTo>
                        <a:lnTo>
                          <a:pt x="148" y="393"/>
                        </a:lnTo>
                        <a:lnTo>
                          <a:pt x="134" y="382"/>
                        </a:lnTo>
                        <a:lnTo>
                          <a:pt x="119" y="368"/>
                        </a:lnTo>
                        <a:lnTo>
                          <a:pt x="106" y="354"/>
                        </a:lnTo>
                        <a:lnTo>
                          <a:pt x="93" y="340"/>
                        </a:lnTo>
                        <a:lnTo>
                          <a:pt x="80" y="326"/>
                        </a:lnTo>
                        <a:lnTo>
                          <a:pt x="70" y="311"/>
                        </a:lnTo>
                        <a:lnTo>
                          <a:pt x="59" y="294"/>
                        </a:lnTo>
                        <a:lnTo>
                          <a:pt x="49" y="278"/>
                        </a:lnTo>
                        <a:lnTo>
                          <a:pt x="40" y="261"/>
                        </a:lnTo>
                        <a:lnTo>
                          <a:pt x="33" y="244"/>
                        </a:lnTo>
                        <a:lnTo>
                          <a:pt x="24" y="226"/>
                        </a:lnTo>
                        <a:lnTo>
                          <a:pt x="18" y="208"/>
                        </a:lnTo>
                        <a:lnTo>
                          <a:pt x="13" y="188"/>
                        </a:lnTo>
                        <a:lnTo>
                          <a:pt x="8" y="170"/>
                        </a:lnTo>
                        <a:lnTo>
                          <a:pt x="5" y="151"/>
                        </a:lnTo>
                        <a:lnTo>
                          <a:pt x="3" y="131"/>
                        </a:lnTo>
                        <a:lnTo>
                          <a:pt x="1" y="110"/>
                        </a:lnTo>
                        <a:lnTo>
                          <a:pt x="0" y="91"/>
                        </a:lnTo>
                        <a:lnTo>
                          <a:pt x="1" y="67"/>
                        </a:lnTo>
                        <a:lnTo>
                          <a:pt x="3" y="45"/>
                        </a:lnTo>
                        <a:lnTo>
                          <a:pt x="7" y="22"/>
                        </a:lnTo>
                        <a:lnTo>
                          <a:pt x="11" y="0"/>
                        </a:lnTo>
                        <a:lnTo>
                          <a:pt x="15" y="17"/>
                        </a:lnTo>
                        <a:lnTo>
                          <a:pt x="20" y="32"/>
                        </a:lnTo>
                        <a:lnTo>
                          <a:pt x="26" y="49"/>
                        </a:lnTo>
                        <a:lnTo>
                          <a:pt x="31" y="64"/>
                        </a:lnTo>
                        <a:lnTo>
                          <a:pt x="46" y="94"/>
                        </a:lnTo>
                        <a:lnTo>
                          <a:pt x="63" y="121"/>
                        </a:lnTo>
                        <a:lnTo>
                          <a:pt x="82" y="148"/>
                        </a:lnTo>
                        <a:lnTo>
                          <a:pt x="103" y="173"/>
                        </a:lnTo>
                        <a:lnTo>
                          <a:pt x="126" y="197"/>
                        </a:lnTo>
                        <a:lnTo>
                          <a:pt x="152" y="218"/>
                        </a:lnTo>
                        <a:lnTo>
                          <a:pt x="180" y="237"/>
                        </a:lnTo>
                        <a:lnTo>
                          <a:pt x="207" y="254"/>
                        </a:lnTo>
                        <a:lnTo>
                          <a:pt x="237" y="269"/>
                        </a:lnTo>
                        <a:lnTo>
                          <a:pt x="269" y="282"/>
                        </a:lnTo>
                        <a:lnTo>
                          <a:pt x="286" y="287"/>
                        </a:lnTo>
                        <a:lnTo>
                          <a:pt x="302" y="292"/>
                        </a:lnTo>
                        <a:lnTo>
                          <a:pt x="319" y="296"/>
                        </a:lnTo>
                        <a:lnTo>
                          <a:pt x="335" y="299"/>
                        </a:lnTo>
                        <a:lnTo>
                          <a:pt x="352" y="301"/>
                        </a:lnTo>
                        <a:lnTo>
                          <a:pt x="371" y="303"/>
                        </a:lnTo>
                        <a:lnTo>
                          <a:pt x="388" y="304"/>
                        </a:lnTo>
                        <a:lnTo>
                          <a:pt x="406" y="304"/>
                        </a:lnTo>
                        <a:close/>
                      </a:path>
                    </a:pathLst>
                  </a:custGeom>
                  <a:solidFill>
                    <a:srgbClr val="5F94C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721" name="Freeform 379">
                    <a:extLst>
                      <a:ext uri="{FF2B5EF4-FFF2-40B4-BE49-F238E27FC236}">
                        <a16:creationId xmlns:a16="http://schemas.microsoft.com/office/drawing/2014/main" id="{4E71737B-5AB8-4DDE-B575-C9E432C210B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00" y="7207602"/>
                    <a:ext cx="429940" cy="259414"/>
                  </a:xfrm>
                  <a:custGeom>
                    <a:avLst/>
                    <a:gdLst>
                      <a:gd name="T0" fmla="*/ 424 w 812"/>
                      <a:gd name="T1" fmla="*/ 303 h 483"/>
                      <a:gd name="T2" fmla="*/ 460 w 812"/>
                      <a:gd name="T3" fmla="*/ 300 h 483"/>
                      <a:gd name="T4" fmla="*/ 494 w 812"/>
                      <a:gd name="T5" fmla="*/ 294 h 483"/>
                      <a:gd name="T6" fmla="*/ 527 w 812"/>
                      <a:gd name="T7" fmla="*/ 286 h 483"/>
                      <a:gd name="T8" fmla="*/ 575 w 812"/>
                      <a:gd name="T9" fmla="*/ 268 h 483"/>
                      <a:gd name="T10" fmla="*/ 634 w 812"/>
                      <a:gd name="T11" fmla="*/ 236 h 483"/>
                      <a:gd name="T12" fmla="*/ 686 w 812"/>
                      <a:gd name="T13" fmla="*/ 195 h 483"/>
                      <a:gd name="T14" fmla="*/ 730 w 812"/>
                      <a:gd name="T15" fmla="*/ 148 h 483"/>
                      <a:gd name="T16" fmla="*/ 766 w 812"/>
                      <a:gd name="T17" fmla="*/ 92 h 483"/>
                      <a:gd name="T18" fmla="*/ 786 w 812"/>
                      <a:gd name="T19" fmla="*/ 48 h 483"/>
                      <a:gd name="T20" fmla="*/ 796 w 812"/>
                      <a:gd name="T21" fmla="*/ 15 h 483"/>
                      <a:gd name="T22" fmla="*/ 806 w 812"/>
                      <a:gd name="T23" fmla="*/ 21 h 483"/>
                      <a:gd name="T24" fmla="*/ 811 w 812"/>
                      <a:gd name="T25" fmla="*/ 67 h 483"/>
                      <a:gd name="T26" fmla="*/ 811 w 812"/>
                      <a:gd name="T27" fmla="*/ 110 h 483"/>
                      <a:gd name="T28" fmla="*/ 808 w 812"/>
                      <a:gd name="T29" fmla="*/ 149 h 483"/>
                      <a:gd name="T30" fmla="*/ 799 w 812"/>
                      <a:gd name="T31" fmla="*/ 188 h 483"/>
                      <a:gd name="T32" fmla="*/ 788 w 812"/>
                      <a:gd name="T33" fmla="*/ 225 h 483"/>
                      <a:gd name="T34" fmla="*/ 772 w 812"/>
                      <a:gd name="T35" fmla="*/ 260 h 483"/>
                      <a:gd name="T36" fmla="*/ 753 w 812"/>
                      <a:gd name="T37" fmla="*/ 293 h 483"/>
                      <a:gd name="T38" fmla="*/ 732 w 812"/>
                      <a:gd name="T39" fmla="*/ 325 h 483"/>
                      <a:gd name="T40" fmla="*/ 706 w 812"/>
                      <a:gd name="T41" fmla="*/ 354 h 483"/>
                      <a:gd name="T42" fmla="*/ 678 w 812"/>
                      <a:gd name="T43" fmla="*/ 381 h 483"/>
                      <a:gd name="T44" fmla="*/ 648 w 812"/>
                      <a:gd name="T45" fmla="*/ 405 h 483"/>
                      <a:gd name="T46" fmla="*/ 616 w 812"/>
                      <a:gd name="T47" fmla="*/ 425 h 483"/>
                      <a:gd name="T48" fmla="*/ 582 w 812"/>
                      <a:gd name="T49" fmla="*/ 444 h 483"/>
                      <a:gd name="T50" fmla="*/ 546 w 812"/>
                      <a:gd name="T51" fmla="*/ 459 h 483"/>
                      <a:gd name="T52" fmla="*/ 507 w 812"/>
                      <a:gd name="T53" fmla="*/ 470 h 483"/>
                      <a:gd name="T54" fmla="*/ 468 w 812"/>
                      <a:gd name="T55" fmla="*/ 478 h 483"/>
                      <a:gd name="T56" fmla="*/ 426 w 812"/>
                      <a:gd name="T57" fmla="*/ 483 h 483"/>
                      <a:gd name="T58" fmla="*/ 385 w 812"/>
                      <a:gd name="T59" fmla="*/ 483 h 483"/>
                      <a:gd name="T60" fmla="*/ 344 w 812"/>
                      <a:gd name="T61" fmla="*/ 478 h 483"/>
                      <a:gd name="T62" fmla="*/ 304 w 812"/>
                      <a:gd name="T63" fmla="*/ 470 h 483"/>
                      <a:gd name="T64" fmla="*/ 267 w 812"/>
                      <a:gd name="T65" fmla="*/ 459 h 483"/>
                      <a:gd name="T66" fmla="*/ 229 w 812"/>
                      <a:gd name="T67" fmla="*/ 444 h 483"/>
                      <a:gd name="T68" fmla="*/ 195 w 812"/>
                      <a:gd name="T69" fmla="*/ 425 h 483"/>
                      <a:gd name="T70" fmla="*/ 163 w 812"/>
                      <a:gd name="T71" fmla="*/ 405 h 483"/>
                      <a:gd name="T72" fmla="*/ 133 w 812"/>
                      <a:gd name="T73" fmla="*/ 381 h 483"/>
                      <a:gd name="T74" fmla="*/ 105 w 812"/>
                      <a:gd name="T75" fmla="*/ 354 h 483"/>
                      <a:gd name="T76" fmla="*/ 81 w 812"/>
                      <a:gd name="T77" fmla="*/ 325 h 483"/>
                      <a:gd name="T78" fmla="*/ 58 w 812"/>
                      <a:gd name="T79" fmla="*/ 293 h 483"/>
                      <a:gd name="T80" fmla="*/ 39 w 812"/>
                      <a:gd name="T81" fmla="*/ 260 h 483"/>
                      <a:gd name="T82" fmla="*/ 25 w 812"/>
                      <a:gd name="T83" fmla="*/ 225 h 483"/>
                      <a:gd name="T84" fmla="*/ 12 w 812"/>
                      <a:gd name="T85" fmla="*/ 188 h 483"/>
                      <a:gd name="T86" fmla="*/ 5 w 812"/>
                      <a:gd name="T87" fmla="*/ 149 h 483"/>
                      <a:gd name="T88" fmla="*/ 0 w 812"/>
                      <a:gd name="T89" fmla="*/ 110 h 483"/>
                      <a:gd name="T90" fmla="*/ 0 w 812"/>
                      <a:gd name="T91" fmla="*/ 67 h 483"/>
                      <a:gd name="T92" fmla="*/ 6 w 812"/>
                      <a:gd name="T93" fmla="*/ 21 h 483"/>
                      <a:gd name="T94" fmla="*/ 15 w 812"/>
                      <a:gd name="T95" fmla="*/ 15 h 483"/>
                      <a:gd name="T96" fmla="*/ 25 w 812"/>
                      <a:gd name="T97" fmla="*/ 48 h 483"/>
                      <a:gd name="T98" fmla="*/ 46 w 812"/>
                      <a:gd name="T99" fmla="*/ 92 h 483"/>
                      <a:gd name="T100" fmla="*/ 82 w 812"/>
                      <a:gd name="T101" fmla="*/ 148 h 483"/>
                      <a:gd name="T102" fmla="*/ 127 w 812"/>
                      <a:gd name="T103" fmla="*/ 195 h 483"/>
                      <a:gd name="T104" fmla="*/ 179 w 812"/>
                      <a:gd name="T105" fmla="*/ 236 h 483"/>
                      <a:gd name="T106" fmla="*/ 238 w 812"/>
                      <a:gd name="T107" fmla="*/ 268 h 483"/>
                      <a:gd name="T108" fmla="*/ 285 w 812"/>
                      <a:gd name="T109" fmla="*/ 286 h 483"/>
                      <a:gd name="T110" fmla="*/ 319 w 812"/>
                      <a:gd name="T111" fmla="*/ 294 h 483"/>
                      <a:gd name="T112" fmla="*/ 353 w 812"/>
                      <a:gd name="T113" fmla="*/ 300 h 483"/>
                      <a:gd name="T114" fmla="*/ 388 w 812"/>
                      <a:gd name="T115" fmla="*/ 303 h 4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2" h="483">
                        <a:moveTo>
                          <a:pt x="406" y="304"/>
                        </a:moveTo>
                        <a:lnTo>
                          <a:pt x="424" y="303"/>
                        </a:lnTo>
                        <a:lnTo>
                          <a:pt x="441" y="301"/>
                        </a:lnTo>
                        <a:lnTo>
                          <a:pt x="460" y="300"/>
                        </a:lnTo>
                        <a:lnTo>
                          <a:pt x="477" y="297"/>
                        </a:lnTo>
                        <a:lnTo>
                          <a:pt x="494" y="294"/>
                        </a:lnTo>
                        <a:lnTo>
                          <a:pt x="510" y="290"/>
                        </a:lnTo>
                        <a:lnTo>
                          <a:pt x="527" y="286"/>
                        </a:lnTo>
                        <a:lnTo>
                          <a:pt x="543" y="280"/>
                        </a:lnTo>
                        <a:lnTo>
                          <a:pt x="575" y="268"/>
                        </a:lnTo>
                        <a:lnTo>
                          <a:pt x="605" y="254"/>
                        </a:lnTo>
                        <a:lnTo>
                          <a:pt x="634" y="236"/>
                        </a:lnTo>
                        <a:lnTo>
                          <a:pt x="660" y="216"/>
                        </a:lnTo>
                        <a:lnTo>
                          <a:pt x="686" y="195"/>
                        </a:lnTo>
                        <a:lnTo>
                          <a:pt x="709" y="173"/>
                        </a:lnTo>
                        <a:lnTo>
                          <a:pt x="730" y="148"/>
                        </a:lnTo>
                        <a:lnTo>
                          <a:pt x="749" y="120"/>
                        </a:lnTo>
                        <a:lnTo>
                          <a:pt x="766" y="92"/>
                        </a:lnTo>
                        <a:lnTo>
                          <a:pt x="781" y="63"/>
                        </a:lnTo>
                        <a:lnTo>
                          <a:pt x="786" y="48"/>
                        </a:lnTo>
                        <a:lnTo>
                          <a:pt x="792" y="32"/>
                        </a:lnTo>
                        <a:lnTo>
                          <a:pt x="796" y="15"/>
                        </a:lnTo>
                        <a:lnTo>
                          <a:pt x="801" y="0"/>
                        </a:lnTo>
                        <a:lnTo>
                          <a:pt x="806" y="21"/>
                        </a:lnTo>
                        <a:lnTo>
                          <a:pt x="809" y="43"/>
                        </a:lnTo>
                        <a:lnTo>
                          <a:pt x="811" y="67"/>
                        </a:lnTo>
                        <a:lnTo>
                          <a:pt x="812" y="89"/>
                        </a:lnTo>
                        <a:lnTo>
                          <a:pt x="811" y="110"/>
                        </a:lnTo>
                        <a:lnTo>
                          <a:pt x="809" y="130"/>
                        </a:lnTo>
                        <a:lnTo>
                          <a:pt x="808" y="149"/>
                        </a:lnTo>
                        <a:lnTo>
                          <a:pt x="804" y="169"/>
                        </a:lnTo>
                        <a:lnTo>
                          <a:pt x="799" y="188"/>
                        </a:lnTo>
                        <a:lnTo>
                          <a:pt x="794" y="207"/>
                        </a:lnTo>
                        <a:lnTo>
                          <a:pt x="788" y="225"/>
                        </a:lnTo>
                        <a:lnTo>
                          <a:pt x="781" y="243"/>
                        </a:lnTo>
                        <a:lnTo>
                          <a:pt x="772" y="260"/>
                        </a:lnTo>
                        <a:lnTo>
                          <a:pt x="763" y="278"/>
                        </a:lnTo>
                        <a:lnTo>
                          <a:pt x="753" y="293"/>
                        </a:lnTo>
                        <a:lnTo>
                          <a:pt x="743" y="310"/>
                        </a:lnTo>
                        <a:lnTo>
                          <a:pt x="732" y="325"/>
                        </a:lnTo>
                        <a:lnTo>
                          <a:pt x="719" y="340"/>
                        </a:lnTo>
                        <a:lnTo>
                          <a:pt x="706" y="354"/>
                        </a:lnTo>
                        <a:lnTo>
                          <a:pt x="693" y="368"/>
                        </a:lnTo>
                        <a:lnTo>
                          <a:pt x="678" y="381"/>
                        </a:lnTo>
                        <a:lnTo>
                          <a:pt x="664" y="393"/>
                        </a:lnTo>
                        <a:lnTo>
                          <a:pt x="648" y="405"/>
                        </a:lnTo>
                        <a:lnTo>
                          <a:pt x="632" y="416"/>
                        </a:lnTo>
                        <a:lnTo>
                          <a:pt x="616" y="425"/>
                        </a:lnTo>
                        <a:lnTo>
                          <a:pt x="599" y="435"/>
                        </a:lnTo>
                        <a:lnTo>
                          <a:pt x="582" y="444"/>
                        </a:lnTo>
                        <a:lnTo>
                          <a:pt x="563" y="452"/>
                        </a:lnTo>
                        <a:lnTo>
                          <a:pt x="546" y="459"/>
                        </a:lnTo>
                        <a:lnTo>
                          <a:pt x="527" y="466"/>
                        </a:lnTo>
                        <a:lnTo>
                          <a:pt x="507" y="470"/>
                        </a:lnTo>
                        <a:lnTo>
                          <a:pt x="488" y="476"/>
                        </a:lnTo>
                        <a:lnTo>
                          <a:pt x="468" y="478"/>
                        </a:lnTo>
                        <a:lnTo>
                          <a:pt x="448" y="481"/>
                        </a:lnTo>
                        <a:lnTo>
                          <a:pt x="426" y="483"/>
                        </a:lnTo>
                        <a:lnTo>
                          <a:pt x="406" y="483"/>
                        </a:lnTo>
                        <a:lnTo>
                          <a:pt x="385" y="483"/>
                        </a:lnTo>
                        <a:lnTo>
                          <a:pt x="365" y="481"/>
                        </a:lnTo>
                        <a:lnTo>
                          <a:pt x="344" y="478"/>
                        </a:lnTo>
                        <a:lnTo>
                          <a:pt x="324" y="476"/>
                        </a:lnTo>
                        <a:lnTo>
                          <a:pt x="304" y="470"/>
                        </a:lnTo>
                        <a:lnTo>
                          <a:pt x="285" y="466"/>
                        </a:lnTo>
                        <a:lnTo>
                          <a:pt x="267" y="459"/>
                        </a:lnTo>
                        <a:lnTo>
                          <a:pt x="248" y="452"/>
                        </a:lnTo>
                        <a:lnTo>
                          <a:pt x="229" y="444"/>
                        </a:lnTo>
                        <a:lnTo>
                          <a:pt x="212" y="435"/>
                        </a:lnTo>
                        <a:lnTo>
                          <a:pt x="195" y="425"/>
                        </a:lnTo>
                        <a:lnTo>
                          <a:pt x="179" y="416"/>
                        </a:lnTo>
                        <a:lnTo>
                          <a:pt x="163" y="405"/>
                        </a:lnTo>
                        <a:lnTo>
                          <a:pt x="147" y="393"/>
                        </a:lnTo>
                        <a:lnTo>
                          <a:pt x="133" y="381"/>
                        </a:lnTo>
                        <a:lnTo>
                          <a:pt x="118" y="368"/>
                        </a:lnTo>
                        <a:lnTo>
                          <a:pt x="105" y="354"/>
                        </a:lnTo>
                        <a:lnTo>
                          <a:pt x="93" y="340"/>
                        </a:lnTo>
                        <a:lnTo>
                          <a:pt x="81" y="325"/>
                        </a:lnTo>
                        <a:lnTo>
                          <a:pt x="69" y="310"/>
                        </a:lnTo>
                        <a:lnTo>
                          <a:pt x="58" y="293"/>
                        </a:lnTo>
                        <a:lnTo>
                          <a:pt x="49" y="278"/>
                        </a:lnTo>
                        <a:lnTo>
                          <a:pt x="39" y="260"/>
                        </a:lnTo>
                        <a:lnTo>
                          <a:pt x="32" y="243"/>
                        </a:lnTo>
                        <a:lnTo>
                          <a:pt x="25" y="225"/>
                        </a:lnTo>
                        <a:lnTo>
                          <a:pt x="18" y="207"/>
                        </a:lnTo>
                        <a:lnTo>
                          <a:pt x="12" y="188"/>
                        </a:lnTo>
                        <a:lnTo>
                          <a:pt x="8" y="169"/>
                        </a:lnTo>
                        <a:lnTo>
                          <a:pt x="5" y="149"/>
                        </a:lnTo>
                        <a:lnTo>
                          <a:pt x="2" y="130"/>
                        </a:lnTo>
                        <a:lnTo>
                          <a:pt x="0" y="110"/>
                        </a:lnTo>
                        <a:lnTo>
                          <a:pt x="0" y="89"/>
                        </a:lnTo>
                        <a:lnTo>
                          <a:pt x="0" y="67"/>
                        </a:lnTo>
                        <a:lnTo>
                          <a:pt x="2" y="43"/>
                        </a:lnTo>
                        <a:lnTo>
                          <a:pt x="6" y="21"/>
                        </a:lnTo>
                        <a:lnTo>
                          <a:pt x="10" y="0"/>
                        </a:lnTo>
                        <a:lnTo>
                          <a:pt x="15" y="15"/>
                        </a:lnTo>
                        <a:lnTo>
                          <a:pt x="19" y="32"/>
                        </a:lnTo>
                        <a:lnTo>
                          <a:pt x="25" y="48"/>
                        </a:lnTo>
                        <a:lnTo>
                          <a:pt x="32" y="63"/>
                        </a:lnTo>
                        <a:lnTo>
                          <a:pt x="46" y="92"/>
                        </a:lnTo>
                        <a:lnTo>
                          <a:pt x="62" y="120"/>
                        </a:lnTo>
                        <a:lnTo>
                          <a:pt x="82" y="148"/>
                        </a:lnTo>
                        <a:lnTo>
                          <a:pt x="103" y="173"/>
                        </a:lnTo>
                        <a:lnTo>
                          <a:pt x="127" y="195"/>
                        </a:lnTo>
                        <a:lnTo>
                          <a:pt x="152" y="216"/>
                        </a:lnTo>
                        <a:lnTo>
                          <a:pt x="179" y="236"/>
                        </a:lnTo>
                        <a:lnTo>
                          <a:pt x="208" y="254"/>
                        </a:lnTo>
                        <a:lnTo>
                          <a:pt x="238" y="268"/>
                        </a:lnTo>
                        <a:lnTo>
                          <a:pt x="268" y="280"/>
                        </a:lnTo>
                        <a:lnTo>
                          <a:pt x="285" y="286"/>
                        </a:lnTo>
                        <a:lnTo>
                          <a:pt x="301" y="290"/>
                        </a:lnTo>
                        <a:lnTo>
                          <a:pt x="319" y="294"/>
                        </a:lnTo>
                        <a:lnTo>
                          <a:pt x="336" y="297"/>
                        </a:lnTo>
                        <a:lnTo>
                          <a:pt x="353" y="300"/>
                        </a:lnTo>
                        <a:lnTo>
                          <a:pt x="370" y="301"/>
                        </a:lnTo>
                        <a:lnTo>
                          <a:pt x="388" y="303"/>
                        </a:lnTo>
                        <a:lnTo>
                          <a:pt x="406" y="304"/>
                        </a:lnTo>
                        <a:close/>
                      </a:path>
                    </a:pathLst>
                  </a:custGeom>
                  <a:solidFill>
                    <a:srgbClr val="5F94C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748" name="Freeform 407">
                    <a:extLst>
                      <a:ext uri="{FF2B5EF4-FFF2-40B4-BE49-F238E27FC236}">
                        <a16:creationId xmlns:a16="http://schemas.microsoft.com/office/drawing/2014/main" id="{79276358-5040-490F-ABBE-E0347999C7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3472" y="7301055"/>
                    <a:ext cx="429940" cy="259414"/>
                  </a:xfrm>
                  <a:custGeom>
                    <a:avLst/>
                    <a:gdLst>
                      <a:gd name="T0" fmla="*/ 423 w 812"/>
                      <a:gd name="T1" fmla="*/ 303 h 483"/>
                      <a:gd name="T2" fmla="*/ 459 w 812"/>
                      <a:gd name="T3" fmla="*/ 300 h 483"/>
                      <a:gd name="T4" fmla="*/ 492 w 812"/>
                      <a:gd name="T5" fmla="*/ 295 h 483"/>
                      <a:gd name="T6" fmla="*/ 527 w 812"/>
                      <a:gd name="T7" fmla="*/ 286 h 483"/>
                      <a:gd name="T8" fmla="*/ 574 w 812"/>
                      <a:gd name="T9" fmla="*/ 268 h 483"/>
                      <a:gd name="T10" fmla="*/ 632 w 812"/>
                      <a:gd name="T11" fmla="*/ 236 h 483"/>
                      <a:gd name="T12" fmla="*/ 685 w 812"/>
                      <a:gd name="T13" fmla="*/ 196 h 483"/>
                      <a:gd name="T14" fmla="*/ 730 w 812"/>
                      <a:gd name="T15" fmla="*/ 147 h 483"/>
                      <a:gd name="T16" fmla="*/ 766 w 812"/>
                      <a:gd name="T17" fmla="*/ 92 h 483"/>
                      <a:gd name="T18" fmla="*/ 786 w 812"/>
                      <a:gd name="T19" fmla="*/ 48 h 483"/>
                      <a:gd name="T20" fmla="*/ 796 w 812"/>
                      <a:gd name="T21" fmla="*/ 16 h 483"/>
                      <a:gd name="T22" fmla="*/ 804 w 812"/>
                      <a:gd name="T23" fmla="*/ 21 h 483"/>
                      <a:gd name="T24" fmla="*/ 810 w 812"/>
                      <a:gd name="T25" fmla="*/ 66 h 483"/>
                      <a:gd name="T26" fmla="*/ 810 w 812"/>
                      <a:gd name="T27" fmla="*/ 109 h 483"/>
                      <a:gd name="T28" fmla="*/ 806 w 812"/>
                      <a:gd name="T29" fmla="*/ 150 h 483"/>
                      <a:gd name="T30" fmla="*/ 799 w 812"/>
                      <a:gd name="T31" fmla="*/ 187 h 483"/>
                      <a:gd name="T32" fmla="*/ 787 w 812"/>
                      <a:gd name="T33" fmla="*/ 225 h 483"/>
                      <a:gd name="T34" fmla="*/ 771 w 812"/>
                      <a:gd name="T35" fmla="*/ 260 h 483"/>
                      <a:gd name="T36" fmla="*/ 753 w 812"/>
                      <a:gd name="T37" fmla="*/ 293 h 483"/>
                      <a:gd name="T38" fmla="*/ 731 w 812"/>
                      <a:gd name="T39" fmla="*/ 325 h 483"/>
                      <a:gd name="T40" fmla="*/ 705 w 812"/>
                      <a:gd name="T41" fmla="*/ 355 h 483"/>
                      <a:gd name="T42" fmla="*/ 678 w 812"/>
                      <a:gd name="T43" fmla="*/ 381 h 483"/>
                      <a:gd name="T44" fmla="*/ 648 w 812"/>
                      <a:gd name="T45" fmla="*/ 405 h 483"/>
                      <a:gd name="T46" fmla="*/ 616 w 812"/>
                      <a:gd name="T47" fmla="*/ 426 h 483"/>
                      <a:gd name="T48" fmla="*/ 581 w 812"/>
                      <a:gd name="T49" fmla="*/ 444 h 483"/>
                      <a:gd name="T50" fmla="*/ 545 w 812"/>
                      <a:gd name="T51" fmla="*/ 459 h 483"/>
                      <a:gd name="T52" fmla="*/ 506 w 812"/>
                      <a:gd name="T53" fmla="*/ 470 h 483"/>
                      <a:gd name="T54" fmla="*/ 468 w 812"/>
                      <a:gd name="T55" fmla="*/ 479 h 483"/>
                      <a:gd name="T56" fmla="*/ 426 w 812"/>
                      <a:gd name="T57" fmla="*/ 483 h 483"/>
                      <a:gd name="T58" fmla="*/ 384 w 812"/>
                      <a:gd name="T59" fmla="*/ 483 h 483"/>
                      <a:gd name="T60" fmla="*/ 344 w 812"/>
                      <a:gd name="T61" fmla="*/ 479 h 483"/>
                      <a:gd name="T62" fmla="*/ 303 w 812"/>
                      <a:gd name="T63" fmla="*/ 470 h 483"/>
                      <a:gd name="T64" fmla="*/ 266 w 812"/>
                      <a:gd name="T65" fmla="*/ 459 h 483"/>
                      <a:gd name="T66" fmla="*/ 229 w 812"/>
                      <a:gd name="T67" fmla="*/ 444 h 483"/>
                      <a:gd name="T68" fmla="*/ 194 w 812"/>
                      <a:gd name="T69" fmla="*/ 426 h 483"/>
                      <a:gd name="T70" fmla="*/ 162 w 812"/>
                      <a:gd name="T71" fmla="*/ 405 h 483"/>
                      <a:gd name="T72" fmla="*/ 132 w 812"/>
                      <a:gd name="T73" fmla="*/ 381 h 483"/>
                      <a:gd name="T74" fmla="*/ 105 w 812"/>
                      <a:gd name="T75" fmla="*/ 355 h 483"/>
                      <a:gd name="T76" fmla="*/ 80 w 812"/>
                      <a:gd name="T77" fmla="*/ 325 h 483"/>
                      <a:gd name="T78" fmla="*/ 57 w 812"/>
                      <a:gd name="T79" fmla="*/ 293 h 483"/>
                      <a:gd name="T80" fmla="*/ 39 w 812"/>
                      <a:gd name="T81" fmla="*/ 260 h 483"/>
                      <a:gd name="T82" fmla="*/ 24 w 812"/>
                      <a:gd name="T83" fmla="*/ 225 h 483"/>
                      <a:gd name="T84" fmla="*/ 11 w 812"/>
                      <a:gd name="T85" fmla="*/ 187 h 483"/>
                      <a:gd name="T86" fmla="*/ 4 w 812"/>
                      <a:gd name="T87" fmla="*/ 150 h 483"/>
                      <a:gd name="T88" fmla="*/ 0 w 812"/>
                      <a:gd name="T89" fmla="*/ 109 h 483"/>
                      <a:gd name="T90" fmla="*/ 0 w 812"/>
                      <a:gd name="T91" fmla="*/ 66 h 483"/>
                      <a:gd name="T92" fmla="*/ 6 w 812"/>
                      <a:gd name="T93" fmla="*/ 21 h 483"/>
                      <a:gd name="T94" fmla="*/ 14 w 812"/>
                      <a:gd name="T95" fmla="*/ 16 h 483"/>
                      <a:gd name="T96" fmla="*/ 24 w 812"/>
                      <a:gd name="T97" fmla="*/ 48 h 483"/>
                      <a:gd name="T98" fmla="*/ 46 w 812"/>
                      <a:gd name="T99" fmla="*/ 92 h 483"/>
                      <a:gd name="T100" fmla="*/ 82 w 812"/>
                      <a:gd name="T101" fmla="*/ 147 h 483"/>
                      <a:gd name="T102" fmla="*/ 126 w 812"/>
                      <a:gd name="T103" fmla="*/ 196 h 483"/>
                      <a:gd name="T104" fmla="*/ 178 w 812"/>
                      <a:gd name="T105" fmla="*/ 236 h 483"/>
                      <a:gd name="T106" fmla="*/ 237 w 812"/>
                      <a:gd name="T107" fmla="*/ 268 h 483"/>
                      <a:gd name="T108" fmla="*/ 285 w 812"/>
                      <a:gd name="T109" fmla="*/ 286 h 483"/>
                      <a:gd name="T110" fmla="*/ 318 w 812"/>
                      <a:gd name="T111" fmla="*/ 295 h 483"/>
                      <a:gd name="T112" fmla="*/ 352 w 812"/>
                      <a:gd name="T113" fmla="*/ 300 h 483"/>
                      <a:gd name="T114" fmla="*/ 387 w 812"/>
                      <a:gd name="T115" fmla="*/ 303 h 4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2" h="483">
                        <a:moveTo>
                          <a:pt x="406" y="303"/>
                        </a:moveTo>
                        <a:lnTo>
                          <a:pt x="423" y="303"/>
                        </a:lnTo>
                        <a:lnTo>
                          <a:pt x="440" y="302"/>
                        </a:lnTo>
                        <a:lnTo>
                          <a:pt x="459" y="300"/>
                        </a:lnTo>
                        <a:lnTo>
                          <a:pt x="476" y="298"/>
                        </a:lnTo>
                        <a:lnTo>
                          <a:pt x="492" y="295"/>
                        </a:lnTo>
                        <a:lnTo>
                          <a:pt x="509" y="291"/>
                        </a:lnTo>
                        <a:lnTo>
                          <a:pt x="527" y="286"/>
                        </a:lnTo>
                        <a:lnTo>
                          <a:pt x="542" y="281"/>
                        </a:lnTo>
                        <a:lnTo>
                          <a:pt x="574" y="268"/>
                        </a:lnTo>
                        <a:lnTo>
                          <a:pt x="604" y="253"/>
                        </a:lnTo>
                        <a:lnTo>
                          <a:pt x="632" y="236"/>
                        </a:lnTo>
                        <a:lnTo>
                          <a:pt x="659" y="217"/>
                        </a:lnTo>
                        <a:lnTo>
                          <a:pt x="685" y="196"/>
                        </a:lnTo>
                        <a:lnTo>
                          <a:pt x="708" y="172"/>
                        </a:lnTo>
                        <a:lnTo>
                          <a:pt x="730" y="147"/>
                        </a:lnTo>
                        <a:lnTo>
                          <a:pt x="748" y="120"/>
                        </a:lnTo>
                        <a:lnTo>
                          <a:pt x="766" y="92"/>
                        </a:lnTo>
                        <a:lnTo>
                          <a:pt x="780" y="63"/>
                        </a:lnTo>
                        <a:lnTo>
                          <a:pt x="786" y="48"/>
                        </a:lnTo>
                        <a:lnTo>
                          <a:pt x="791" y="33"/>
                        </a:lnTo>
                        <a:lnTo>
                          <a:pt x="796" y="16"/>
                        </a:lnTo>
                        <a:lnTo>
                          <a:pt x="800" y="0"/>
                        </a:lnTo>
                        <a:lnTo>
                          <a:pt x="804" y="21"/>
                        </a:lnTo>
                        <a:lnTo>
                          <a:pt x="809" y="44"/>
                        </a:lnTo>
                        <a:lnTo>
                          <a:pt x="810" y="66"/>
                        </a:lnTo>
                        <a:lnTo>
                          <a:pt x="812" y="90"/>
                        </a:lnTo>
                        <a:lnTo>
                          <a:pt x="810" y="109"/>
                        </a:lnTo>
                        <a:lnTo>
                          <a:pt x="809" y="130"/>
                        </a:lnTo>
                        <a:lnTo>
                          <a:pt x="806" y="150"/>
                        </a:lnTo>
                        <a:lnTo>
                          <a:pt x="803" y="169"/>
                        </a:lnTo>
                        <a:lnTo>
                          <a:pt x="799" y="187"/>
                        </a:lnTo>
                        <a:lnTo>
                          <a:pt x="793" y="207"/>
                        </a:lnTo>
                        <a:lnTo>
                          <a:pt x="787" y="225"/>
                        </a:lnTo>
                        <a:lnTo>
                          <a:pt x="779" y="243"/>
                        </a:lnTo>
                        <a:lnTo>
                          <a:pt x="771" y="260"/>
                        </a:lnTo>
                        <a:lnTo>
                          <a:pt x="763" y="277"/>
                        </a:lnTo>
                        <a:lnTo>
                          <a:pt x="753" y="293"/>
                        </a:lnTo>
                        <a:lnTo>
                          <a:pt x="741" y="310"/>
                        </a:lnTo>
                        <a:lnTo>
                          <a:pt x="731" y="325"/>
                        </a:lnTo>
                        <a:lnTo>
                          <a:pt x="718" y="339"/>
                        </a:lnTo>
                        <a:lnTo>
                          <a:pt x="705" y="355"/>
                        </a:lnTo>
                        <a:lnTo>
                          <a:pt x="692" y="367"/>
                        </a:lnTo>
                        <a:lnTo>
                          <a:pt x="678" y="381"/>
                        </a:lnTo>
                        <a:lnTo>
                          <a:pt x="663" y="394"/>
                        </a:lnTo>
                        <a:lnTo>
                          <a:pt x="648" y="405"/>
                        </a:lnTo>
                        <a:lnTo>
                          <a:pt x="632" y="416"/>
                        </a:lnTo>
                        <a:lnTo>
                          <a:pt x="616" y="426"/>
                        </a:lnTo>
                        <a:lnTo>
                          <a:pt x="599" y="436"/>
                        </a:lnTo>
                        <a:lnTo>
                          <a:pt x="581" y="444"/>
                        </a:lnTo>
                        <a:lnTo>
                          <a:pt x="563" y="452"/>
                        </a:lnTo>
                        <a:lnTo>
                          <a:pt x="545" y="459"/>
                        </a:lnTo>
                        <a:lnTo>
                          <a:pt x="525" y="465"/>
                        </a:lnTo>
                        <a:lnTo>
                          <a:pt x="506" y="470"/>
                        </a:lnTo>
                        <a:lnTo>
                          <a:pt x="486" y="475"/>
                        </a:lnTo>
                        <a:lnTo>
                          <a:pt x="468" y="479"/>
                        </a:lnTo>
                        <a:lnTo>
                          <a:pt x="446" y="482"/>
                        </a:lnTo>
                        <a:lnTo>
                          <a:pt x="426" y="483"/>
                        </a:lnTo>
                        <a:lnTo>
                          <a:pt x="406" y="483"/>
                        </a:lnTo>
                        <a:lnTo>
                          <a:pt x="384" y="483"/>
                        </a:lnTo>
                        <a:lnTo>
                          <a:pt x="364" y="482"/>
                        </a:lnTo>
                        <a:lnTo>
                          <a:pt x="344" y="479"/>
                        </a:lnTo>
                        <a:lnTo>
                          <a:pt x="324" y="475"/>
                        </a:lnTo>
                        <a:lnTo>
                          <a:pt x="303" y="470"/>
                        </a:lnTo>
                        <a:lnTo>
                          <a:pt x="285" y="465"/>
                        </a:lnTo>
                        <a:lnTo>
                          <a:pt x="266" y="459"/>
                        </a:lnTo>
                        <a:lnTo>
                          <a:pt x="247" y="452"/>
                        </a:lnTo>
                        <a:lnTo>
                          <a:pt x="229" y="444"/>
                        </a:lnTo>
                        <a:lnTo>
                          <a:pt x="211" y="436"/>
                        </a:lnTo>
                        <a:lnTo>
                          <a:pt x="194" y="426"/>
                        </a:lnTo>
                        <a:lnTo>
                          <a:pt x="178" y="416"/>
                        </a:lnTo>
                        <a:lnTo>
                          <a:pt x="162" y="405"/>
                        </a:lnTo>
                        <a:lnTo>
                          <a:pt x="147" y="394"/>
                        </a:lnTo>
                        <a:lnTo>
                          <a:pt x="132" y="381"/>
                        </a:lnTo>
                        <a:lnTo>
                          <a:pt x="118" y="367"/>
                        </a:lnTo>
                        <a:lnTo>
                          <a:pt x="105" y="355"/>
                        </a:lnTo>
                        <a:lnTo>
                          <a:pt x="92" y="339"/>
                        </a:lnTo>
                        <a:lnTo>
                          <a:pt x="80" y="325"/>
                        </a:lnTo>
                        <a:lnTo>
                          <a:pt x="69" y="310"/>
                        </a:lnTo>
                        <a:lnTo>
                          <a:pt x="57" y="293"/>
                        </a:lnTo>
                        <a:lnTo>
                          <a:pt x="49" y="277"/>
                        </a:lnTo>
                        <a:lnTo>
                          <a:pt x="39" y="260"/>
                        </a:lnTo>
                        <a:lnTo>
                          <a:pt x="31" y="243"/>
                        </a:lnTo>
                        <a:lnTo>
                          <a:pt x="24" y="225"/>
                        </a:lnTo>
                        <a:lnTo>
                          <a:pt x="17" y="207"/>
                        </a:lnTo>
                        <a:lnTo>
                          <a:pt x="11" y="187"/>
                        </a:lnTo>
                        <a:lnTo>
                          <a:pt x="7" y="169"/>
                        </a:lnTo>
                        <a:lnTo>
                          <a:pt x="4" y="150"/>
                        </a:lnTo>
                        <a:lnTo>
                          <a:pt x="1" y="130"/>
                        </a:lnTo>
                        <a:lnTo>
                          <a:pt x="0" y="109"/>
                        </a:lnTo>
                        <a:lnTo>
                          <a:pt x="0" y="90"/>
                        </a:lnTo>
                        <a:lnTo>
                          <a:pt x="0" y="66"/>
                        </a:lnTo>
                        <a:lnTo>
                          <a:pt x="1" y="44"/>
                        </a:lnTo>
                        <a:lnTo>
                          <a:pt x="6" y="21"/>
                        </a:lnTo>
                        <a:lnTo>
                          <a:pt x="10" y="0"/>
                        </a:lnTo>
                        <a:lnTo>
                          <a:pt x="14" y="16"/>
                        </a:lnTo>
                        <a:lnTo>
                          <a:pt x="18" y="33"/>
                        </a:lnTo>
                        <a:lnTo>
                          <a:pt x="24" y="48"/>
                        </a:lnTo>
                        <a:lnTo>
                          <a:pt x="31" y="63"/>
                        </a:lnTo>
                        <a:lnTo>
                          <a:pt x="46" y="92"/>
                        </a:lnTo>
                        <a:lnTo>
                          <a:pt x="62" y="120"/>
                        </a:lnTo>
                        <a:lnTo>
                          <a:pt x="82" y="147"/>
                        </a:lnTo>
                        <a:lnTo>
                          <a:pt x="102" y="172"/>
                        </a:lnTo>
                        <a:lnTo>
                          <a:pt x="126" y="196"/>
                        </a:lnTo>
                        <a:lnTo>
                          <a:pt x="151" y="217"/>
                        </a:lnTo>
                        <a:lnTo>
                          <a:pt x="178" y="236"/>
                        </a:lnTo>
                        <a:lnTo>
                          <a:pt x="207" y="253"/>
                        </a:lnTo>
                        <a:lnTo>
                          <a:pt x="237" y="268"/>
                        </a:lnTo>
                        <a:lnTo>
                          <a:pt x="268" y="281"/>
                        </a:lnTo>
                        <a:lnTo>
                          <a:pt x="285" y="286"/>
                        </a:lnTo>
                        <a:lnTo>
                          <a:pt x="301" y="291"/>
                        </a:lnTo>
                        <a:lnTo>
                          <a:pt x="318" y="295"/>
                        </a:lnTo>
                        <a:lnTo>
                          <a:pt x="335" y="298"/>
                        </a:lnTo>
                        <a:lnTo>
                          <a:pt x="352" y="300"/>
                        </a:lnTo>
                        <a:lnTo>
                          <a:pt x="370" y="302"/>
                        </a:lnTo>
                        <a:lnTo>
                          <a:pt x="387" y="303"/>
                        </a:lnTo>
                        <a:lnTo>
                          <a:pt x="406" y="303"/>
                        </a:lnTo>
                        <a:close/>
                      </a:path>
                    </a:pathLst>
                  </a:custGeom>
                  <a:solidFill>
                    <a:srgbClr val="99BDD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749" name="Freeform 408">
                    <a:extLst>
                      <a:ext uri="{FF2B5EF4-FFF2-40B4-BE49-F238E27FC236}">
                        <a16:creationId xmlns:a16="http://schemas.microsoft.com/office/drawing/2014/main" id="{7F49E602-8000-4CF8-9B44-1507B31CC85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31494" y="7301055"/>
                    <a:ext cx="431532" cy="259414"/>
                  </a:xfrm>
                  <a:custGeom>
                    <a:avLst/>
                    <a:gdLst>
                      <a:gd name="T0" fmla="*/ 424 w 813"/>
                      <a:gd name="T1" fmla="*/ 304 h 484"/>
                      <a:gd name="T2" fmla="*/ 459 w 813"/>
                      <a:gd name="T3" fmla="*/ 302 h 484"/>
                      <a:gd name="T4" fmla="*/ 493 w 813"/>
                      <a:gd name="T5" fmla="*/ 295 h 484"/>
                      <a:gd name="T6" fmla="*/ 526 w 813"/>
                      <a:gd name="T7" fmla="*/ 286 h 484"/>
                      <a:gd name="T8" fmla="*/ 575 w 813"/>
                      <a:gd name="T9" fmla="*/ 270 h 484"/>
                      <a:gd name="T10" fmla="*/ 633 w 813"/>
                      <a:gd name="T11" fmla="*/ 238 h 484"/>
                      <a:gd name="T12" fmla="*/ 686 w 813"/>
                      <a:gd name="T13" fmla="*/ 197 h 484"/>
                      <a:gd name="T14" fmla="*/ 729 w 813"/>
                      <a:gd name="T15" fmla="*/ 148 h 484"/>
                      <a:gd name="T16" fmla="*/ 765 w 813"/>
                      <a:gd name="T17" fmla="*/ 94 h 484"/>
                      <a:gd name="T18" fmla="*/ 787 w 813"/>
                      <a:gd name="T19" fmla="*/ 48 h 484"/>
                      <a:gd name="T20" fmla="*/ 797 w 813"/>
                      <a:gd name="T21" fmla="*/ 17 h 484"/>
                      <a:gd name="T22" fmla="*/ 806 w 813"/>
                      <a:gd name="T23" fmla="*/ 23 h 484"/>
                      <a:gd name="T24" fmla="*/ 811 w 813"/>
                      <a:gd name="T25" fmla="*/ 67 h 484"/>
                      <a:gd name="T26" fmla="*/ 811 w 813"/>
                      <a:gd name="T27" fmla="*/ 111 h 484"/>
                      <a:gd name="T28" fmla="*/ 807 w 813"/>
                      <a:gd name="T29" fmla="*/ 151 h 484"/>
                      <a:gd name="T30" fmla="*/ 800 w 813"/>
                      <a:gd name="T31" fmla="*/ 189 h 484"/>
                      <a:gd name="T32" fmla="*/ 787 w 813"/>
                      <a:gd name="T33" fmla="*/ 226 h 484"/>
                      <a:gd name="T34" fmla="*/ 773 w 813"/>
                      <a:gd name="T35" fmla="*/ 261 h 484"/>
                      <a:gd name="T36" fmla="*/ 754 w 813"/>
                      <a:gd name="T37" fmla="*/ 295 h 484"/>
                      <a:gd name="T38" fmla="*/ 732 w 813"/>
                      <a:gd name="T39" fmla="*/ 325 h 484"/>
                      <a:gd name="T40" fmla="*/ 706 w 813"/>
                      <a:gd name="T41" fmla="*/ 355 h 484"/>
                      <a:gd name="T42" fmla="*/ 679 w 813"/>
                      <a:gd name="T43" fmla="*/ 381 h 484"/>
                      <a:gd name="T44" fmla="*/ 649 w 813"/>
                      <a:gd name="T45" fmla="*/ 406 h 484"/>
                      <a:gd name="T46" fmla="*/ 617 w 813"/>
                      <a:gd name="T47" fmla="*/ 427 h 484"/>
                      <a:gd name="T48" fmla="*/ 583 w 813"/>
                      <a:gd name="T49" fmla="*/ 445 h 484"/>
                      <a:gd name="T50" fmla="*/ 545 w 813"/>
                      <a:gd name="T51" fmla="*/ 461 h 484"/>
                      <a:gd name="T52" fmla="*/ 508 w 813"/>
                      <a:gd name="T53" fmla="*/ 472 h 484"/>
                      <a:gd name="T54" fmla="*/ 467 w 813"/>
                      <a:gd name="T55" fmla="*/ 479 h 484"/>
                      <a:gd name="T56" fmla="*/ 427 w 813"/>
                      <a:gd name="T57" fmla="*/ 483 h 484"/>
                      <a:gd name="T58" fmla="*/ 385 w 813"/>
                      <a:gd name="T59" fmla="*/ 483 h 484"/>
                      <a:gd name="T60" fmla="*/ 344 w 813"/>
                      <a:gd name="T61" fmla="*/ 479 h 484"/>
                      <a:gd name="T62" fmla="*/ 305 w 813"/>
                      <a:gd name="T63" fmla="*/ 472 h 484"/>
                      <a:gd name="T64" fmla="*/ 266 w 813"/>
                      <a:gd name="T65" fmla="*/ 461 h 484"/>
                      <a:gd name="T66" fmla="*/ 230 w 813"/>
                      <a:gd name="T67" fmla="*/ 445 h 484"/>
                      <a:gd name="T68" fmla="*/ 195 w 813"/>
                      <a:gd name="T69" fmla="*/ 427 h 484"/>
                      <a:gd name="T70" fmla="*/ 164 w 813"/>
                      <a:gd name="T71" fmla="*/ 406 h 484"/>
                      <a:gd name="T72" fmla="*/ 134 w 813"/>
                      <a:gd name="T73" fmla="*/ 381 h 484"/>
                      <a:gd name="T74" fmla="*/ 106 w 813"/>
                      <a:gd name="T75" fmla="*/ 355 h 484"/>
                      <a:gd name="T76" fmla="*/ 80 w 813"/>
                      <a:gd name="T77" fmla="*/ 325 h 484"/>
                      <a:gd name="T78" fmla="*/ 59 w 813"/>
                      <a:gd name="T79" fmla="*/ 295 h 484"/>
                      <a:gd name="T80" fmla="*/ 40 w 813"/>
                      <a:gd name="T81" fmla="*/ 261 h 484"/>
                      <a:gd name="T82" fmla="*/ 24 w 813"/>
                      <a:gd name="T83" fmla="*/ 226 h 484"/>
                      <a:gd name="T84" fmla="*/ 13 w 813"/>
                      <a:gd name="T85" fmla="*/ 189 h 484"/>
                      <a:gd name="T86" fmla="*/ 5 w 813"/>
                      <a:gd name="T87" fmla="*/ 151 h 484"/>
                      <a:gd name="T88" fmla="*/ 1 w 813"/>
                      <a:gd name="T89" fmla="*/ 111 h 484"/>
                      <a:gd name="T90" fmla="*/ 1 w 813"/>
                      <a:gd name="T91" fmla="*/ 67 h 484"/>
                      <a:gd name="T92" fmla="*/ 7 w 813"/>
                      <a:gd name="T93" fmla="*/ 23 h 484"/>
                      <a:gd name="T94" fmla="*/ 15 w 813"/>
                      <a:gd name="T95" fmla="*/ 17 h 484"/>
                      <a:gd name="T96" fmla="*/ 26 w 813"/>
                      <a:gd name="T97" fmla="*/ 48 h 484"/>
                      <a:gd name="T98" fmla="*/ 46 w 813"/>
                      <a:gd name="T99" fmla="*/ 94 h 484"/>
                      <a:gd name="T100" fmla="*/ 82 w 813"/>
                      <a:gd name="T101" fmla="*/ 148 h 484"/>
                      <a:gd name="T102" fmla="*/ 126 w 813"/>
                      <a:gd name="T103" fmla="*/ 197 h 484"/>
                      <a:gd name="T104" fmla="*/ 180 w 813"/>
                      <a:gd name="T105" fmla="*/ 238 h 484"/>
                      <a:gd name="T106" fmla="*/ 237 w 813"/>
                      <a:gd name="T107" fmla="*/ 270 h 484"/>
                      <a:gd name="T108" fmla="*/ 286 w 813"/>
                      <a:gd name="T109" fmla="*/ 286 h 484"/>
                      <a:gd name="T110" fmla="*/ 319 w 813"/>
                      <a:gd name="T111" fmla="*/ 295 h 484"/>
                      <a:gd name="T112" fmla="*/ 352 w 813"/>
                      <a:gd name="T113" fmla="*/ 302 h 484"/>
                      <a:gd name="T114" fmla="*/ 388 w 813"/>
                      <a:gd name="T115" fmla="*/ 304 h 4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3" h="484">
                        <a:moveTo>
                          <a:pt x="406" y="304"/>
                        </a:moveTo>
                        <a:lnTo>
                          <a:pt x="424" y="304"/>
                        </a:lnTo>
                        <a:lnTo>
                          <a:pt x="442" y="303"/>
                        </a:lnTo>
                        <a:lnTo>
                          <a:pt x="459" y="302"/>
                        </a:lnTo>
                        <a:lnTo>
                          <a:pt x="476" y="299"/>
                        </a:lnTo>
                        <a:lnTo>
                          <a:pt x="493" y="295"/>
                        </a:lnTo>
                        <a:lnTo>
                          <a:pt x="511" y="292"/>
                        </a:lnTo>
                        <a:lnTo>
                          <a:pt x="526" y="286"/>
                        </a:lnTo>
                        <a:lnTo>
                          <a:pt x="544" y="282"/>
                        </a:lnTo>
                        <a:lnTo>
                          <a:pt x="575" y="270"/>
                        </a:lnTo>
                        <a:lnTo>
                          <a:pt x="604" y="254"/>
                        </a:lnTo>
                        <a:lnTo>
                          <a:pt x="633" y="238"/>
                        </a:lnTo>
                        <a:lnTo>
                          <a:pt x="660" y="218"/>
                        </a:lnTo>
                        <a:lnTo>
                          <a:pt x="686" y="197"/>
                        </a:lnTo>
                        <a:lnTo>
                          <a:pt x="709" y="173"/>
                        </a:lnTo>
                        <a:lnTo>
                          <a:pt x="729" y="148"/>
                        </a:lnTo>
                        <a:lnTo>
                          <a:pt x="750" y="122"/>
                        </a:lnTo>
                        <a:lnTo>
                          <a:pt x="765" y="94"/>
                        </a:lnTo>
                        <a:lnTo>
                          <a:pt x="780" y="63"/>
                        </a:lnTo>
                        <a:lnTo>
                          <a:pt x="787" y="48"/>
                        </a:lnTo>
                        <a:lnTo>
                          <a:pt x="793" y="33"/>
                        </a:lnTo>
                        <a:lnTo>
                          <a:pt x="797" y="17"/>
                        </a:lnTo>
                        <a:lnTo>
                          <a:pt x="801" y="0"/>
                        </a:lnTo>
                        <a:lnTo>
                          <a:pt x="806" y="23"/>
                        </a:lnTo>
                        <a:lnTo>
                          <a:pt x="810" y="45"/>
                        </a:lnTo>
                        <a:lnTo>
                          <a:pt x="811" y="67"/>
                        </a:lnTo>
                        <a:lnTo>
                          <a:pt x="813" y="91"/>
                        </a:lnTo>
                        <a:lnTo>
                          <a:pt x="811" y="111"/>
                        </a:lnTo>
                        <a:lnTo>
                          <a:pt x="810" y="130"/>
                        </a:lnTo>
                        <a:lnTo>
                          <a:pt x="807" y="151"/>
                        </a:lnTo>
                        <a:lnTo>
                          <a:pt x="804" y="169"/>
                        </a:lnTo>
                        <a:lnTo>
                          <a:pt x="800" y="189"/>
                        </a:lnTo>
                        <a:lnTo>
                          <a:pt x="794" y="208"/>
                        </a:lnTo>
                        <a:lnTo>
                          <a:pt x="787" y="226"/>
                        </a:lnTo>
                        <a:lnTo>
                          <a:pt x="780" y="243"/>
                        </a:lnTo>
                        <a:lnTo>
                          <a:pt x="773" y="261"/>
                        </a:lnTo>
                        <a:lnTo>
                          <a:pt x="763" y="278"/>
                        </a:lnTo>
                        <a:lnTo>
                          <a:pt x="754" y="295"/>
                        </a:lnTo>
                        <a:lnTo>
                          <a:pt x="742" y="310"/>
                        </a:lnTo>
                        <a:lnTo>
                          <a:pt x="732" y="325"/>
                        </a:lnTo>
                        <a:lnTo>
                          <a:pt x="719" y="341"/>
                        </a:lnTo>
                        <a:lnTo>
                          <a:pt x="706" y="355"/>
                        </a:lnTo>
                        <a:lnTo>
                          <a:pt x="693" y="369"/>
                        </a:lnTo>
                        <a:lnTo>
                          <a:pt x="679" y="381"/>
                        </a:lnTo>
                        <a:lnTo>
                          <a:pt x="665" y="394"/>
                        </a:lnTo>
                        <a:lnTo>
                          <a:pt x="649" y="406"/>
                        </a:lnTo>
                        <a:lnTo>
                          <a:pt x="633" y="417"/>
                        </a:lnTo>
                        <a:lnTo>
                          <a:pt x="617" y="427"/>
                        </a:lnTo>
                        <a:lnTo>
                          <a:pt x="600" y="437"/>
                        </a:lnTo>
                        <a:lnTo>
                          <a:pt x="583" y="445"/>
                        </a:lnTo>
                        <a:lnTo>
                          <a:pt x="564" y="454"/>
                        </a:lnTo>
                        <a:lnTo>
                          <a:pt x="545" y="461"/>
                        </a:lnTo>
                        <a:lnTo>
                          <a:pt x="526" y="466"/>
                        </a:lnTo>
                        <a:lnTo>
                          <a:pt x="508" y="472"/>
                        </a:lnTo>
                        <a:lnTo>
                          <a:pt x="488" y="476"/>
                        </a:lnTo>
                        <a:lnTo>
                          <a:pt x="467" y="479"/>
                        </a:lnTo>
                        <a:lnTo>
                          <a:pt x="447" y="482"/>
                        </a:lnTo>
                        <a:lnTo>
                          <a:pt x="427" y="483"/>
                        </a:lnTo>
                        <a:lnTo>
                          <a:pt x="406" y="484"/>
                        </a:lnTo>
                        <a:lnTo>
                          <a:pt x="385" y="483"/>
                        </a:lnTo>
                        <a:lnTo>
                          <a:pt x="365" y="482"/>
                        </a:lnTo>
                        <a:lnTo>
                          <a:pt x="344" y="479"/>
                        </a:lnTo>
                        <a:lnTo>
                          <a:pt x="325" y="476"/>
                        </a:lnTo>
                        <a:lnTo>
                          <a:pt x="305" y="472"/>
                        </a:lnTo>
                        <a:lnTo>
                          <a:pt x="286" y="466"/>
                        </a:lnTo>
                        <a:lnTo>
                          <a:pt x="266" y="461"/>
                        </a:lnTo>
                        <a:lnTo>
                          <a:pt x="249" y="454"/>
                        </a:lnTo>
                        <a:lnTo>
                          <a:pt x="230" y="445"/>
                        </a:lnTo>
                        <a:lnTo>
                          <a:pt x="213" y="437"/>
                        </a:lnTo>
                        <a:lnTo>
                          <a:pt x="195" y="427"/>
                        </a:lnTo>
                        <a:lnTo>
                          <a:pt x="180" y="417"/>
                        </a:lnTo>
                        <a:lnTo>
                          <a:pt x="164" y="406"/>
                        </a:lnTo>
                        <a:lnTo>
                          <a:pt x="148" y="394"/>
                        </a:lnTo>
                        <a:lnTo>
                          <a:pt x="134" y="381"/>
                        </a:lnTo>
                        <a:lnTo>
                          <a:pt x="119" y="369"/>
                        </a:lnTo>
                        <a:lnTo>
                          <a:pt x="106" y="355"/>
                        </a:lnTo>
                        <a:lnTo>
                          <a:pt x="93" y="341"/>
                        </a:lnTo>
                        <a:lnTo>
                          <a:pt x="80" y="325"/>
                        </a:lnTo>
                        <a:lnTo>
                          <a:pt x="70" y="310"/>
                        </a:lnTo>
                        <a:lnTo>
                          <a:pt x="59" y="295"/>
                        </a:lnTo>
                        <a:lnTo>
                          <a:pt x="49" y="278"/>
                        </a:lnTo>
                        <a:lnTo>
                          <a:pt x="40" y="261"/>
                        </a:lnTo>
                        <a:lnTo>
                          <a:pt x="33" y="243"/>
                        </a:lnTo>
                        <a:lnTo>
                          <a:pt x="24" y="226"/>
                        </a:lnTo>
                        <a:lnTo>
                          <a:pt x="18" y="208"/>
                        </a:lnTo>
                        <a:lnTo>
                          <a:pt x="13" y="189"/>
                        </a:lnTo>
                        <a:lnTo>
                          <a:pt x="8" y="169"/>
                        </a:lnTo>
                        <a:lnTo>
                          <a:pt x="5" y="151"/>
                        </a:lnTo>
                        <a:lnTo>
                          <a:pt x="3" y="130"/>
                        </a:lnTo>
                        <a:lnTo>
                          <a:pt x="1" y="111"/>
                        </a:lnTo>
                        <a:lnTo>
                          <a:pt x="0" y="91"/>
                        </a:lnTo>
                        <a:lnTo>
                          <a:pt x="1" y="67"/>
                        </a:lnTo>
                        <a:lnTo>
                          <a:pt x="3" y="45"/>
                        </a:lnTo>
                        <a:lnTo>
                          <a:pt x="7" y="23"/>
                        </a:lnTo>
                        <a:lnTo>
                          <a:pt x="11" y="0"/>
                        </a:lnTo>
                        <a:lnTo>
                          <a:pt x="15" y="17"/>
                        </a:lnTo>
                        <a:lnTo>
                          <a:pt x="20" y="33"/>
                        </a:lnTo>
                        <a:lnTo>
                          <a:pt x="26" y="48"/>
                        </a:lnTo>
                        <a:lnTo>
                          <a:pt x="31" y="63"/>
                        </a:lnTo>
                        <a:lnTo>
                          <a:pt x="46" y="94"/>
                        </a:lnTo>
                        <a:lnTo>
                          <a:pt x="63" y="122"/>
                        </a:lnTo>
                        <a:lnTo>
                          <a:pt x="82" y="148"/>
                        </a:lnTo>
                        <a:lnTo>
                          <a:pt x="103" y="173"/>
                        </a:lnTo>
                        <a:lnTo>
                          <a:pt x="126" y="197"/>
                        </a:lnTo>
                        <a:lnTo>
                          <a:pt x="152" y="218"/>
                        </a:lnTo>
                        <a:lnTo>
                          <a:pt x="180" y="238"/>
                        </a:lnTo>
                        <a:lnTo>
                          <a:pt x="207" y="254"/>
                        </a:lnTo>
                        <a:lnTo>
                          <a:pt x="237" y="270"/>
                        </a:lnTo>
                        <a:lnTo>
                          <a:pt x="269" y="282"/>
                        </a:lnTo>
                        <a:lnTo>
                          <a:pt x="286" y="286"/>
                        </a:lnTo>
                        <a:lnTo>
                          <a:pt x="302" y="292"/>
                        </a:lnTo>
                        <a:lnTo>
                          <a:pt x="319" y="295"/>
                        </a:lnTo>
                        <a:lnTo>
                          <a:pt x="335" y="299"/>
                        </a:lnTo>
                        <a:lnTo>
                          <a:pt x="352" y="302"/>
                        </a:lnTo>
                        <a:lnTo>
                          <a:pt x="371" y="303"/>
                        </a:lnTo>
                        <a:lnTo>
                          <a:pt x="388" y="304"/>
                        </a:lnTo>
                        <a:lnTo>
                          <a:pt x="406" y="304"/>
                        </a:lnTo>
                        <a:close/>
                      </a:path>
                    </a:pathLst>
                  </a:custGeom>
                  <a:solidFill>
                    <a:srgbClr val="99BDD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750" name="Freeform 409">
                    <a:extLst>
                      <a:ext uri="{FF2B5EF4-FFF2-40B4-BE49-F238E27FC236}">
                        <a16:creationId xmlns:a16="http://schemas.microsoft.com/office/drawing/2014/main" id="{755F5D0F-5282-482F-9F1E-C481464B908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00" y="7301055"/>
                    <a:ext cx="429940" cy="259414"/>
                  </a:xfrm>
                  <a:custGeom>
                    <a:avLst/>
                    <a:gdLst>
                      <a:gd name="T0" fmla="*/ 424 w 812"/>
                      <a:gd name="T1" fmla="*/ 303 h 483"/>
                      <a:gd name="T2" fmla="*/ 460 w 812"/>
                      <a:gd name="T3" fmla="*/ 300 h 483"/>
                      <a:gd name="T4" fmla="*/ 494 w 812"/>
                      <a:gd name="T5" fmla="*/ 295 h 483"/>
                      <a:gd name="T6" fmla="*/ 527 w 812"/>
                      <a:gd name="T7" fmla="*/ 286 h 483"/>
                      <a:gd name="T8" fmla="*/ 575 w 812"/>
                      <a:gd name="T9" fmla="*/ 268 h 483"/>
                      <a:gd name="T10" fmla="*/ 634 w 812"/>
                      <a:gd name="T11" fmla="*/ 236 h 483"/>
                      <a:gd name="T12" fmla="*/ 686 w 812"/>
                      <a:gd name="T13" fmla="*/ 196 h 483"/>
                      <a:gd name="T14" fmla="*/ 730 w 812"/>
                      <a:gd name="T15" fmla="*/ 147 h 483"/>
                      <a:gd name="T16" fmla="*/ 766 w 812"/>
                      <a:gd name="T17" fmla="*/ 92 h 483"/>
                      <a:gd name="T18" fmla="*/ 786 w 812"/>
                      <a:gd name="T19" fmla="*/ 48 h 483"/>
                      <a:gd name="T20" fmla="*/ 796 w 812"/>
                      <a:gd name="T21" fmla="*/ 16 h 483"/>
                      <a:gd name="T22" fmla="*/ 806 w 812"/>
                      <a:gd name="T23" fmla="*/ 21 h 483"/>
                      <a:gd name="T24" fmla="*/ 811 w 812"/>
                      <a:gd name="T25" fmla="*/ 66 h 483"/>
                      <a:gd name="T26" fmla="*/ 811 w 812"/>
                      <a:gd name="T27" fmla="*/ 109 h 483"/>
                      <a:gd name="T28" fmla="*/ 808 w 812"/>
                      <a:gd name="T29" fmla="*/ 150 h 483"/>
                      <a:gd name="T30" fmla="*/ 799 w 812"/>
                      <a:gd name="T31" fmla="*/ 187 h 483"/>
                      <a:gd name="T32" fmla="*/ 788 w 812"/>
                      <a:gd name="T33" fmla="*/ 225 h 483"/>
                      <a:gd name="T34" fmla="*/ 772 w 812"/>
                      <a:gd name="T35" fmla="*/ 260 h 483"/>
                      <a:gd name="T36" fmla="*/ 753 w 812"/>
                      <a:gd name="T37" fmla="*/ 293 h 483"/>
                      <a:gd name="T38" fmla="*/ 732 w 812"/>
                      <a:gd name="T39" fmla="*/ 325 h 483"/>
                      <a:gd name="T40" fmla="*/ 706 w 812"/>
                      <a:gd name="T41" fmla="*/ 355 h 483"/>
                      <a:gd name="T42" fmla="*/ 678 w 812"/>
                      <a:gd name="T43" fmla="*/ 381 h 483"/>
                      <a:gd name="T44" fmla="*/ 648 w 812"/>
                      <a:gd name="T45" fmla="*/ 405 h 483"/>
                      <a:gd name="T46" fmla="*/ 616 w 812"/>
                      <a:gd name="T47" fmla="*/ 426 h 483"/>
                      <a:gd name="T48" fmla="*/ 582 w 812"/>
                      <a:gd name="T49" fmla="*/ 444 h 483"/>
                      <a:gd name="T50" fmla="*/ 546 w 812"/>
                      <a:gd name="T51" fmla="*/ 459 h 483"/>
                      <a:gd name="T52" fmla="*/ 507 w 812"/>
                      <a:gd name="T53" fmla="*/ 470 h 483"/>
                      <a:gd name="T54" fmla="*/ 468 w 812"/>
                      <a:gd name="T55" fmla="*/ 479 h 483"/>
                      <a:gd name="T56" fmla="*/ 426 w 812"/>
                      <a:gd name="T57" fmla="*/ 483 h 483"/>
                      <a:gd name="T58" fmla="*/ 385 w 812"/>
                      <a:gd name="T59" fmla="*/ 483 h 483"/>
                      <a:gd name="T60" fmla="*/ 344 w 812"/>
                      <a:gd name="T61" fmla="*/ 479 h 483"/>
                      <a:gd name="T62" fmla="*/ 304 w 812"/>
                      <a:gd name="T63" fmla="*/ 470 h 483"/>
                      <a:gd name="T64" fmla="*/ 267 w 812"/>
                      <a:gd name="T65" fmla="*/ 459 h 483"/>
                      <a:gd name="T66" fmla="*/ 229 w 812"/>
                      <a:gd name="T67" fmla="*/ 444 h 483"/>
                      <a:gd name="T68" fmla="*/ 195 w 812"/>
                      <a:gd name="T69" fmla="*/ 426 h 483"/>
                      <a:gd name="T70" fmla="*/ 163 w 812"/>
                      <a:gd name="T71" fmla="*/ 405 h 483"/>
                      <a:gd name="T72" fmla="*/ 133 w 812"/>
                      <a:gd name="T73" fmla="*/ 381 h 483"/>
                      <a:gd name="T74" fmla="*/ 105 w 812"/>
                      <a:gd name="T75" fmla="*/ 355 h 483"/>
                      <a:gd name="T76" fmla="*/ 81 w 812"/>
                      <a:gd name="T77" fmla="*/ 325 h 483"/>
                      <a:gd name="T78" fmla="*/ 58 w 812"/>
                      <a:gd name="T79" fmla="*/ 293 h 483"/>
                      <a:gd name="T80" fmla="*/ 39 w 812"/>
                      <a:gd name="T81" fmla="*/ 260 h 483"/>
                      <a:gd name="T82" fmla="*/ 25 w 812"/>
                      <a:gd name="T83" fmla="*/ 225 h 483"/>
                      <a:gd name="T84" fmla="*/ 12 w 812"/>
                      <a:gd name="T85" fmla="*/ 187 h 483"/>
                      <a:gd name="T86" fmla="*/ 5 w 812"/>
                      <a:gd name="T87" fmla="*/ 150 h 483"/>
                      <a:gd name="T88" fmla="*/ 0 w 812"/>
                      <a:gd name="T89" fmla="*/ 109 h 483"/>
                      <a:gd name="T90" fmla="*/ 0 w 812"/>
                      <a:gd name="T91" fmla="*/ 66 h 483"/>
                      <a:gd name="T92" fmla="*/ 6 w 812"/>
                      <a:gd name="T93" fmla="*/ 21 h 483"/>
                      <a:gd name="T94" fmla="*/ 15 w 812"/>
                      <a:gd name="T95" fmla="*/ 16 h 483"/>
                      <a:gd name="T96" fmla="*/ 25 w 812"/>
                      <a:gd name="T97" fmla="*/ 48 h 483"/>
                      <a:gd name="T98" fmla="*/ 46 w 812"/>
                      <a:gd name="T99" fmla="*/ 92 h 483"/>
                      <a:gd name="T100" fmla="*/ 82 w 812"/>
                      <a:gd name="T101" fmla="*/ 147 h 483"/>
                      <a:gd name="T102" fmla="*/ 127 w 812"/>
                      <a:gd name="T103" fmla="*/ 196 h 483"/>
                      <a:gd name="T104" fmla="*/ 179 w 812"/>
                      <a:gd name="T105" fmla="*/ 236 h 483"/>
                      <a:gd name="T106" fmla="*/ 238 w 812"/>
                      <a:gd name="T107" fmla="*/ 268 h 483"/>
                      <a:gd name="T108" fmla="*/ 285 w 812"/>
                      <a:gd name="T109" fmla="*/ 286 h 483"/>
                      <a:gd name="T110" fmla="*/ 319 w 812"/>
                      <a:gd name="T111" fmla="*/ 295 h 483"/>
                      <a:gd name="T112" fmla="*/ 353 w 812"/>
                      <a:gd name="T113" fmla="*/ 300 h 483"/>
                      <a:gd name="T114" fmla="*/ 388 w 812"/>
                      <a:gd name="T115" fmla="*/ 303 h 4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2" h="483">
                        <a:moveTo>
                          <a:pt x="406" y="303"/>
                        </a:moveTo>
                        <a:lnTo>
                          <a:pt x="424" y="303"/>
                        </a:lnTo>
                        <a:lnTo>
                          <a:pt x="441" y="302"/>
                        </a:lnTo>
                        <a:lnTo>
                          <a:pt x="460" y="300"/>
                        </a:lnTo>
                        <a:lnTo>
                          <a:pt x="477" y="298"/>
                        </a:lnTo>
                        <a:lnTo>
                          <a:pt x="494" y="295"/>
                        </a:lnTo>
                        <a:lnTo>
                          <a:pt x="510" y="291"/>
                        </a:lnTo>
                        <a:lnTo>
                          <a:pt x="527" y="286"/>
                        </a:lnTo>
                        <a:lnTo>
                          <a:pt x="543" y="281"/>
                        </a:lnTo>
                        <a:lnTo>
                          <a:pt x="575" y="268"/>
                        </a:lnTo>
                        <a:lnTo>
                          <a:pt x="605" y="253"/>
                        </a:lnTo>
                        <a:lnTo>
                          <a:pt x="634" y="236"/>
                        </a:lnTo>
                        <a:lnTo>
                          <a:pt x="660" y="217"/>
                        </a:lnTo>
                        <a:lnTo>
                          <a:pt x="686" y="196"/>
                        </a:lnTo>
                        <a:lnTo>
                          <a:pt x="709" y="172"/>
                        </a:lnTo>
                        <a:lnTo>
                          <a:pt x="730" y="147"/>
                        </a:lnTo>
                        <a:lnTo>
                          <a:pt x="749" y="120"/>
                        </a:lnTo>
                        <a:lnTo>
                          <a:pt x="766" y="92"/>
                        </a:lnTo>
                        <a:lnTo>
                          <a:pt x="781" y="63"/>
                        </a:lnTo>
                        <a:lnTo>
                          <a:pt x="786" y="48"/>
                        </a:lnTo>
                        <a:lnTo>
                          <a:pt x="792" y="33"/>
                        </a:lnTo>
                        <a:lnTo>
                          <a:pt x="796" y="16"/>
                        </a:lnTo>
                        <a:lnTo>
                          <a:pt x="801" y="0"/>
                        </a:lnTo>
                        <a:lnTo>
                          <a:pt x="806" y="21"/>
                        </a:lnTo>
                        <a:lnTo>
                          <a:pt x="809" y="44"/>
                        </a:lnTo>
                        <a:lnTo>
                          <a:pt x="811" y="66"/>
                        </a:lnTo>
                        <a:lnTo>
                          <a:pt x="812" y="90"/>
                        </a:lnTo>
                        <a:lnTo>
                          <a:pt x="811" y="109"/>
                        </a:lnTo>
                        <a:lnTo>
                          <a:pt x="809" y="130"/>
                        </a:lnTo>
                        <a:lnTo>
                          <a:pt x="808" y="150"/>
                        </a:lnTo>
                        <a:lnTo>
                          <a:pt x="804" y="169"/>
                        </a:lnTo>
                        <a:lnTo>
                          <a:pt x="799" y="187"/>
                        </a:lnTo>
                        <a:lnTo>
                          <a:pt x="794" y="207"/>
                        </a:lnTo>
                        <a:lnTo>
                          <a:pt x="788" y="225"/>
                        </a:lnTo>
                        <a:lnTo>
                          <a:pt x="781" y="243"/>
                        </a:lnTo>
                        <a:lnTo>
                          <a:pt x="772" y="260"/>
                        </a:lnTo>
                        <a:lnTo>
                          <a:pt x="763" y="277"/>
                        </a:lnTo>
                        <a:lnTo>
                          <a:pt x="753" y="293"/>
                        </a:lnTo>
                        <a:lnTo>
                          <a:pt x="743" y="310"/>
                        </a:lnTo>
                        <a:lnTo>
                          <a:pt x="732" y="325"/>
                        </a:lnTo>
                        <a:lnTo>
                          <a:pt x="719" y="339"/>
                        </a:lnTo>
                        <a:lnTo>
                          <a:pt x="706" y="355"/>
                        </a:lnTo>
                        <a:lnTo>
                          <a:pt x="693" y="367"/>
                        </a:lnTo>
                        <a:lnTo>
                          <a:pt x="678" y="381"/>
                        </a:lnTo>
                        <a:lnTo>
                          <a:pt x="664" y="394"/>
                        </a:lnTo>
                        <a:lnTo>
                          <a:pt x="648" y="405"/>
                        </a:lnTo>
                        <a:lnTo>
                          <a:pt x="632" y="416"/>
                        </a:lnTo>
                        <a:lnTo>
                          <a:pt x="616" y="426"/>
                        </a:lnTo>
                        <a:lnTo>
                          <a:pt x="599" y="436"/>
                        </a:lnTo>
                        <a:lnTo>
                          <a:pt x="582" y="444"/>
                        </a:lnTo>
                        <a:lnTo>
                          <a:pt x="563" y="452"/>
                        </a:lnTo>
                        <a:lnTo>
                          <a:pt x="546" y="459"/>
                        </a:lnTo>
                        <a:lnTo>
                          <a:pt x="527" y="465"/>
                        </a:lnTo>
                        <a:lnTo>
                          <a:pt x="507" y="470"/>
                        </a:lnTo>
                        <a:lnTo>
                          <a:pt x="488" y="475"/>
                        </a:lnTo>
                        <a:lnTo>
                          <a:pt x="468" y="479"/>
                        </a:lnTo>
                        <a:lnTo>
                          <a:pt x="448" y="482"/>
                        </a:lnTo>
                        <a:lnTo>
                          <a:pt x="426" y="483"/>
                        </a:lnTo>
                        <a:lnTo>
                          <a:pt x="406" y="483"/>
                        </a:lnTo>
                        <a:lnTo>
                          <a:pt x="385" y="483"/>
                        </a:lnTo>
                        <a:lnTo>
                          <a:pt x="365" y="482"/>
                        </a:lnTo>
                        <a:lnTo>
                          <a:pt x="344" y="479"/>
                        </a:lnTo>
                        <a:lnTo>
                          <a:pt x="324" y="475"/>
                        </a:lnTo>
                        <a:lnTo>
                          <a:pt x="304" y="470"/>
                        </a:lnTo>
                        <a:lnTo>
                          <a:pt x="285" y="465"/>
                        </a:lnTo>
                        <a:lnTo>
                          <a:pt x="267" y="459"/>
                        </a:lnTo>
                        <a:lnTo>
                          <a:pt x="248" y="452"/>
                        </a:lnTo>
                        <a:lnTo>
                          <a:pt x="229" y="444"/>
                        </a:lnTo>
                        <a:lnTo>
                          <a:pt x="212" y="436"/>
                        </a:lnTo>
                        <a:lnTo>
                          <a:pt x="195" y="426"/>
                        </a:lnTo>
                        <a:lnTo>
                          <a:pt x="179" y="416"/>
                        </a:lnTo>
                        <a:lnTo>
                          <a:pt x="163" y="405"/>
                        </a:lnTo>
                        <a:lnTo>
                          <a:pt x="147" y="394"/>
                        </a:lnTo>
                        <a:lnTo>
                          <a:pt x="133" y="381"/>
                        </a:lnTo>
                        <a:lnTo>
                          <a:pt x="118" y="367"/>
                        </a:lnTo>
                        <a:lnTo>
                          <a:pt x="105" y="355"/>
                        </a:lnTo>
                        <a:lnTo>
                          <a:pt x="93" y="339"/>
                        </a:lnTo>
                        <a:lnTo>
                          <a:pt x="81" y="325"/>
                        </a:lnTo>
                        <a:lnTo>
                          <a:pt x="69" y="310"/>
                        </a:lnTo>
                        <a:lnTo>
                          <a:pt x="58" y="293"/>
                        </a:lnTo>
                        <a:lnTo>
                          <a:pt x="49" y="277"/>
                        </a:lnTo>
                        <a:lnTo>
                          <a:pt x="39" y="260"/>
                        </a:lnTo>
                        <a:lnTo>
                          <a:pt x="32" y="243"/>
                        </a:lnTo>
                        <a:lnTo>
                          <a:pt x="25" y="225"/>
                        </a:lnTo>
                        <a:lnTo>
                          <a:pt x="18" y="207"/>
                        </a:lnTo>
                        <a:lnTo>
                          <a:pt x="12" y="187"/>
                        </a:lnTo>
                        <a:lnTo>
                          <a:pt x="8" y="169"/>
                        </a:lnTo>
                        <a:lnTo>
                          <a:pt x="5" y="150"/>
                        </a:lnTo>
                        <a:lnTo>
                          <a:pt x="2" y="130"/>
                        </a:lnTo>
                        <a:lnTo>
                          <a:pt x="0" y="109"/>
                        </a:lnTo>
                        <a:lnTo>
                          <a:pt x="0" y="90"/>
                        </a:lnTo>
                        <a:lnTo>
                          <a:pt x="0" y="66"/>
                        </a:lnTo>
                        <a:lnTo>
                          <a:pt x="2" y="44"/>
                        </a:lnTo>
                        <a:lnTo>
                          <a:pt x="6" y="21"/>
                        </a:lnTo>
                        <a:lnTo>
                          <a:pt x="10" y="0"/>
                        </a:lnTo>
                        <a:lnTo>
                          <a:pt x="15" y="16"/>
                        </a:lnTo>
                        <a:lnTo>
                          <a:pt x="19" y="33"/>
                        </a:lnTo>
                        <a:lnTo>
                          <a:pt x="25" y="48"/>
                        </a:lnTo>
                        <a:lnTo>
                          <a:pt x="32" y="63"/>
                        </a:lnTo>
                        <a:lnTo>
                          <a:pt x="46" y="92"/>
                        </a:lnTo>
                        <a:lnTo>
                          <a:pt x="62" y="120"/>
                        </a:lnTo>
                        <a:lnTo>
                          <a:pt x="82" y="147"/>
                        </a:lnTo>
                        <a:lnTo>
                          <a:pt x="103" y="172"/>
                        </a:lnTo>
                        <a:lnTo>
                          <a:pt x="127" y="196"/>
                        </a:lnTo>
                        <a:lnTo>
                          <a:pt x="152" y="217"/>
                        </a:lnTo>
                        <a:lnTo>
                          <a:pt x="179" y="236"/>
                        </a:lnTo>
                        <a:lnTo>
                          <a:pt x="208" y="253"/>
                        </a:lnTo>
                        <a:lnTo>
                          <a:pt x="238" y="268"/>
                        </a:lnTo>
                        <a:lnTo>
                          <a:pt x="268" y="281"/>
                        </a:lnTo>
                        <a:lnTo>
                          <a:pt x="285" y="286"/>
                        </a:lnTo>
                        <a:lnTo>
                          <a:pt x="301" y="291"/>
                        </a:lnTo>
                        <a:lnTo>
                          <a:pt x="319" y="295"/>
                        </a:lnTo>
                        <a:lnTo>
                          <a:pt x="336" y="298"/>
                        </a:lnTo>
                        <a:lnTo>
                          <a:pt x="353" y="300"/>
                        </a:lnTo>
                        <a:lnTo>
                          <a:pt x="370" y="302"/>
                        </a:lnTo>
                        <a:lnTo>
                          <a:pt x="388" y="303"/>
                        </a:lnTo>
                        <a:lnTo>
                          <a:pt x="406" y="303"/>
                        </a:lnTo>
                        <a:close/>
                      </a:path>
                    </a:pathLst>
                  </a:custGeom>
                  <a:solidFill>
                    <a:srgbClr val="99BDD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777" name="Freeform 436">
                    <a:extLst>
                      <a:ext uri="{FF2B5EF4-FFF2-40B4-BE49-F238E27FC236}">
                        <a16:creationId xmlns:a16="http://schemas.microsoft.com/office/drawing/2014/main" id="{CC45FED6-B26E-415A-9BB0-0B309C10431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3472" y="7394509"/>
                    <a:ext cx="429940" cy="259414"/>
                  </a:xfrm>
                  <a:custGeom>
                    <a:avLst/>
                    <a:gdLst>
                      <a:gd name="T0" fmla="*/ 423 w 812"/>
                      <a:gd name="T1" fmla="*/ 304 h 484"/>
                      <a:gd name="T2" fmla="*/ 459 w 812"/>
                      <a:gd name="T3" fmla="*/ 302 h 484"/>
                      <a:gd name="T4" fmla="*/ 492 w 812"/>
                      <a:gd name="T5" fmla="*/ 296 h 484"/>
                      <a:gd name="T6" fmla="*/ 527 w 812"/>
                      <a:gd name="T7" fmla="*/ 286 h 484"/>
                      <a:gd name="T8" fmla="*/ 574 w 812"/>
                      <a:gd name="T9" fmla="*/ 270 h 484"/>
                      <a:gd name="T10" fmla="*/ 632 w 812"/>
                      <a:gd name="T11" fmla="*/ 237 h 484"/>
                      <a:gd name="T12" fmla="*/ 685 w 812"/>
                      <a:gd name="T13" fmla="*/ 197 h 484"/>
                      <a:gd name="T14" fmla="*/ 730 w 812"/>
                      <a:gd name="T15" fmla="*/ 148 h 484"/>
                      <a:gd name="T16" fmla="*/ 766 w 812"/>
                      <a:gd name="T17" fmla="*/ 94 h 484"/>
                      <a:gd name="T18" fmla="*/ 786 w 812"/>
                      <a:gd name="T19" fmla="*/ 49 h 484"/>
                      <a:gd name="T20" fmla="*/ 796 w 812"/>
                      <a:gd name="T21" fmla="*/ 17 h 484"/>
                      <a:gd name="T22" fmla="*/ 804 w 812"/>
                      <a:gd name="T23" fmla="*/ 23 h 484"/>
                      <a:gd name="T24" fmla="*/ 810 w 812"/>
                      <a:gd name="T25" fmla="*/ 67 h 484"/>
                      <a:gd name="T26" fmla="*/ 810 w 812"/>
                      <a:gd name="T27" fmla="*/ 111 h 484"/>
                      <a:gd name="T28" fmla="*/ 806 w 812"/>
                      <a:gd name="T29" fmla="*/ 151 h 484"/>
                      <a:gd name="T30" fmla="*/ 799 w 812"/>
                      <a:gd name="T31" fmla="*/ 189 h 484"/>
                      <a:gd name="T32" fmla="*/ 787 w 812"/>
                      <a:gd name="T33" fmla="*/ 226 h 484"/>
                      <a:gd name="T34" fmla="*/ 771 w 812"/>
                      <a:gd name="T35" fmla="*/ 261 h 484"/>
                      <a:gd name="T36" fmla="*/ 753 w 812"/>
                      <a:gd name="T37" fmla="*/ 295 h 484"/>
                      <a:gd name="T38" fmla="*/ 731 w 812"/>
                      <a:gd name="T39" fmla="*/ 327 h 484"/>
                      <a:gd name="T40" fmla="*/ 705 w 812"/>
                      <a:gd name="T41" fmla="*/ 355 h 484"/>
                      <a:gd name="T42" fmla="*/ 678 w 812"/>
                      <a:gd name="T43" fmla="*/ 383 h 484"/>
                      <a:gd name="T44" fmla="*/ 648 w 812"/>
                      <a:gd name="T45" fmla="*/ 406 h 484"/>
                      <a:gd name="T46" fmla="*/ 616 w 812"/>
                      <a:gd name="T47" fmla="*/ 427 h 484"/>
                      <a:gd name="T48" fmla="*/ 581 w 812"/>
                      <a:gd name="T49" fmla="*/ 445 h 484"/>
                      <a:gd name="T50" fmla="*/ 545 w 812"/>
                      <a:gd name="T51" fmla="*/ 461 h 484"/>
                      <a:gd name="T52" fmla="*/ 506 w 812"/>
                      <a:gd name="T53" fmla="*/ 472 h 484"/>
                      <a:gd name="T54" fmla="*/ 468 w 812"/>
                      <a:gd name="T55" fmla="*/ 480 h 484"/>
                      <a:gd name="T56" fmla="*/ 426 w 812"/>
                      <a:gd name="T57" fmla="*/ 483 h 484"/>
                      <a:gd name="T58" fmla="*/ 384 w 812"/>
                      <a:gd name="T59" fmla="*/ 483 h 484"/>
                      <a:gd name="T60" fmla="*/ 344 w 812"/>
                      <a:gd name="T61" fmla="*/ 480 h 484"/>
                      <a:gd name="T62" fmla="*/ 303 w 812"/>
                      <a:gd name="T63" fmla="*/ 472 h 484"/>
                      <a:gd name="T64" fmla="*/ 266 w 812"/>
                      <a:gd name="T65" fmla="*/ 461 h 484"/>
                      <a:gd name="T66" fmla="*/ 229 w 812"/>
                      <a:gd name="T67" fmla="*/ 445 h 484"/>
                      <a:gd name="T68" fmla="*/ 194 w 812"/>
                      <a:gd name="T69" fmla="*/ 427 h 484"/>
                      <a:gd name="T70" fmla="*/ 162 w 812"/>
                      <a:gd name="T71" fmla="*/ 406 h 484"/>
                      <a:gd name="T72" fmla="*/ 132 w 812"/>
                      <a:gd name="T73" fmla="*/ 383 h 484"/>
                      <a:gd name="T74" fmla="*/ 105 w 812"/>
                      <a:gd name="T75" fmla="*/ 355 h 484"/>
                      <a:gd name="T76" fmla="*/ 80 w 812"/>
                      <a:gd name="T77" fmla="*/ 327 h 484"/>
                      <a:gd name="T78" fmla="*/ 57 w 812"/>
                      <a:gd name="T79" fmla="*/ 295 h 484"/>
                      <a:gd name="T80" fmla="*/ 39 w 812"/>
                      <a:gd name="T81" fmla="*/ 261 h 484"/>
                      <a:gd name="T82" fmla="*/ 24 w 812"/>
                      <a:gd name="T83" fmla="*/ 226 h 484"/>
                      <a:gd name="T84" fmla="*/ 11 w 812"/>
                      <a:gd name="T85" fmla="*/ 189 h 484"/>
                      <a:gd name="T86" fmla="*/ 4 w 812"/>
                      <a:gd name="T87" fmla="*/ 151 h 484"/>
                      <a:gd name="T88" fmla="*/ 0 w 812"/>
                      <a:gd name="T89" fmla="*/ 111 h 484"/>
                      <a:gd name="T90" fmla="*/ 0 w 812"/>
                      <a:gd name="T91" fmla="*/ 67 h 484"/>
                      <a:gd name="T92" fmla="*/ 6 w 812"/>
                      <a:gd name="T93" fmla="*/ 23 h 484"/>
                      <a:gd name="T94" fmla="*/ 14 w 812"/>
                      <a:gd name="T95" fmla="*/ 17 h 484"/>
                      <a:gd name="T96" fmla="*/ 24 w 812"/>
                      <a:gd name="T97" fmla="*/ 49 h 484"/>
                      <a:gd name="T98" fmla="*/ 46 w 812"/>
                      <a:gd name="T99" fmla="*/ 94 h 484"/>
                      <a:gd name="T100" fmla="*/ 82 w 812"/>
                      <a:gd name="T101" fmla="*/ 148 h 484"/>
                      <a:gd name="T102" fmla="*/ 126 w 812"/>
                      <a:gd name="T103" fmla="*/ 197 h 484"/>
                      <a:gd name="T104" fmla="*/ 178 w 812"/>
                      <a:gd name="T105" fmla="*/ 237 h 484"/>
                      <a:gd name="T106" fmla="*/ 237 w 812"/>
                      <a:gd name="T107" fmla="*/ 270 h 484"/>
                      <a:gd name="T108" fmla="*/ 285 w 812"/>
                      <a:gd name="T109" fmla="*/ 286 h 484"/>
                      <a:gd name="T110" fmla="*/ 318 w 812"/>
                      <a:gd name="T111" fmla="*/ 296 h 484"/>
                      <a:gd name="T112" fmla="*/ 352 w 812"/>
                      <a:gd name="T113" fmla="*/ 302 h 484"/>
                      <a:gd name="T114" fmla="*/ 387 w 812"/>
                      <a:gd name="T115" fmla="*/ 304 h 4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2" h="484">
                        <a:moveTo>
                          <a:pt x="406" y="304"/>
                        </a:moveTo>
                        <a:lnTo>
                          <a:pt x="423" y="304"/>
                        </a:lnTo>
                        <a:lnTo>
                          <a:pt x="440" y="303"/>
                        </a:lnTo>
                        <a:lnTo>
                          <a:pt x="459" y="302"/>
                        </a:lnTo>
                        <a:lnTo>
                          <a:pt x="476" y="299"/>
                        </a:lnTo>
                        <a:lnTo>
                          <a:pt x="492" y="296"/>
                        </a:lnTo>
                        <a:lnTo>
                          <a:pt x="509" y="292"/>
                        </a:lnTo>
                        <a:lnTo>
                          <a:pt x="527" y="286"/>
                        </a:lnTo>
                        <a:lnTo>
                          <a:pt x="542" y="282"/>
                        </a:lnTo>
                        <a:lnTo>
                          <a:pt x="574" y="270"/>
                        </a:lnTo>
                        <a:lnTo>
                          <a:pt x="604" y="254"/>
                        </a:lnTo>
                        <a:lnTo>
                          <a:pt x="632" y="237"/>
                        </a:lnTo>
                        <a:lnTo>
                          <a:pt x="659" y="218"/>
                        </a:lnTo>
                        <a:lnTo>
                          <a:pt x="685" y="197"/>
                        </a:lnTo>
                        <a:lnTo>
                          <a:pt x="708" y="173"/>
                        </a:lnTo>
                        <a:lnTo>
                          <a:pt x="730" y="148"/>
                        </a:lnTo>
                        <a:lnTo>
                          <a:pt x="748" y="122"/>
                        </a:lnTo>
                        <a:lnTo>
                          <a:pt x="766" y="94"/>
                        </a:lnTo>
                        <a:lnTo>
                          <a:pt x="780" y="65"/>
                        </a:lnTo>
                        <a:lnTo>
                          <a:pt x="786" y="49"/>
                        </a:lnTo>
                        <a:lnTo>
                          <a:pt x="791" y="32"/>
                        </a:lnTo>
                        <a:lnTo>
                          <a:pt x="796" y="17"/>
                        </a:lnTo>
                        <a:lnTo>
                          <a:pt x="800" y="0"/>
                        </a:lnTo>
                        <a:lnTo>
                          <a:pt x="804" y="23"/>
                        </a:lnTo>
                        <a:lnTo>
                          <a:pt x="809" y="45"/>
                        </a:lnTo>
                        <a:lnTo>
                          <a:pt x="810" y="67"/>
                        </a:lnTo>
                        <a:lnTo>
                          <a:pt x="812" y="91"/>
                        </a:lnTo>
                        <a:lnTo>
                          <a:pt x="810" y="111"/>
                        </a:lnTo>
                        <a:lnTo>
                          <a:pt x="809" y="131"/>
                        </a:lnTo>
                        <a:lnTo>
                          <a:pt x="806" y="151"/>
                        </a:lnTo>
                        <a:lnTo>
                          <a:pt x="803" y="171"/>
                        </a:lnTo>
                        <a:lnTo>
                          <a:pt x="799" y="189"/>
                        </a:lnTo>
                        <a:lnTo>
                          <a:pt x="793" y="208"/>
                        </a:lnTo>
                        <a:lnTo>
                          <a:pt x="787" y="226"/>
                        </a:lnTo>
                        <a:lnTo>
                          <a:pt x="779" y="244"/>
                        </a:lnTo>
                        <a:lnTo>
                          <a:pt x="771" y="261"/>
                        </a:lnTo>
                        <a:lnTo>
                          <a:pt x="763" y="278"/>
                        </a:lnTo>
                        <a:lnTo>
                          <a:pt x="753" y="295"/>
                        </a:lnTo>
                        <a:lnTo>
                          <a:pt x="741" y="310"/>
                        </a:lnTo>
                        <a:lnTo>
                          <a:pt x="731" y="327"/>
                        </a:lnTo>
                        <a:lnTo>
                          <a:pt x="718" y="341"/>
                        </a:lnTo>
                        <a:lnTo>
                          <a:pt x="705" y="355"/>
                        </a:lnTo>
                        <a:lnTo>
                          <a:pt x="692" y="369"/>
                        </a:lnTo>
                        <a:lnTo>
                          <a:pt x="678" y="383"/>
                        </a:lnTo>
                        <a:lnTo>
                          <a:pt x="663" y="394"/>
                        </a:lnTo>
                        <a:lnTo>
                          <a:pt x="648" y="406"/>
                        </a:lnTo>
                        <a:lnTo>
                          <a:pt x="632" y="417"/>
                        </a:lnTo>
                        <a:lnTo>
                          <a:pt x="616" y="427"/>
                        </a:lnTo>
                        <a:lnTo>
                          <a:pt x="599" y="437"/>
                        </a:lnTo>
                        <a:lnTo>
                          <a:pt x="581" y="445"/>
                        </a:lnTo>
                        <a:lnTo>
                          <a:pt x="563" y="454"/>
                        </a:lnTo>
                        <a:lnTo>
                          <a:pt x="545" y="461"/>
                        </a:lnTo>
                        <a:lnTo>
                          <a:pt x="525" y="466"/>
                        </a:lnTo>
                        <a:lnTo>
                          <a:pt x="506" y="472"/>
                        </a:lnTo>
                        <a:lnTo>
                          <a:pt x="486" y="476"/>
                        </a:lnTo>
                        <a:lnTo>
                          <a:pt x="468" y="480"/>
                        </a:lnTo>
                        <a:lnTo>
                          <a:pt x="446" y="482"/>
                        </a:lnTo>
                        <a:lnTo>
                          <a:pt x="426" y="483"/>
                        </a:lnTo>
                        <a:lnTo>
                          <a:pt x="406" y="484"/>
                        </a:lnTo>
                        <a:lnTo>
                          <a:pt x="384" y="483"/>
                        </a:lnTo>
                        <a:lnTo>
                          <a:pt x="364" y="482"/>
                        </a:lnTo>
                        <a:lnTo>
                          <a:pt x="344" y="480"/>
                        </a:lnTo>
                        <a:lnTo>
                          <a:pt x="324" y="476"/>
                        </a:lnTo>
                        <a:lnTo>
                          <a:pt x="303" y="472"/>
                        </a:lnTo>
                        <a:lnTo>
                          <a:pt x="285" y="466"/>
                        </a:lnTo>
                        <a:lnTo>
                          <a:pt x="266" y="461"/>
                        </a:lnTo>
                        <a:lnTo>
                          <a:pt x="247" y="454"/>
                        </a:lnTo>
                        <a:lnTo>
                          <a:pt x="229" y="445"/>
                        </a:lnTo>
                        <a:lnTo>
                          <a:pt x="211" y="437"/>
                        </a:lnTo>
                        <a:lnTo>
                          <a:pt x="194" y="427"/>
                        </a:lnTo>
                        <a:lnTo>
                          <a:pt x="178" y="417"/>
                        </a:lnTo>
                        <a:lnTo>
                          <a:pt x="162" y="406"/>
                        </a:lnTo>
                        <a:lnTo>
                          <a:pt x="147" y="394"/>
                        </a:lnTo>
                        <a:lnTo>
                          <a:pt x="132" y="383"/>
                        </a:lnTo>
                        <a:lnTo>
                          <a:pt x="118" y="369"/>
                        </a:lnTo>
                        <a:lnTo>
                          <a:pt x="105" y="355"/>
                        </a:lnTo>
                        <a:lnTo>
                          <a:pt x="92" y="341"/>
                        </a:lnTo>
                        <a:lnTo>
                          <a:pt x="80" y="327"/>
                        </a:lnTo>
                        <a:lnTo>
                          <a:pt x="69" y="310"/>
                        </a:lnTo>
                        <a:lnTo>
                          <a:pt x="57" y="295"/>
                        </a:lnTo>
                        <a:lnTo>
                          <a:pt x="49" y="278"/>
                        </a:lnTo>
                        <a:lnTo>
                          <a:pt x="39" y="261"/>
                        </a:lnTo>
                        <a:lnTo>
                          <a:pt x="31" y="244"/>
                        </a:lnTo>
                        <a:lnTo>
                          <a:pt x="24" y="226"/>
                        </a:lnTo>
                        <a:lnTo>
                          <a:pt x="17" y="208"/>
                        </a:lnTo>
                        <a:lnTo>
                          <a:pt x="11" y="189"/>
                        </a:lnTo>
                        <a:lnTo>
                          <a:pt x="7" y="171"/>
                        </a:lnTo>
                        <a:lnTo>
                          <a:pt x="4" y="151"/>
                        </a:lnTo>
                        <a:lnTo>
                          <a:pt x="1" y="131"/>
                        </a:lnTo>
                        <a:lnTo>
                          <a:pt x="0" y="111"/>
                        </a:lnTo>
                        <a:lnTo>
                          <a:pt x="0" y="91"/>
                        </a:lnTo>
                        <a:lnTo>
                          <a:pt x="0" y="67"/>
                        </a:lnTo>
                        <a:lnTo>
                          <a:pt x="1" y="45"/>
                        </a:lnTo>
                        <a:lnTo>
                          <a:pt x="6" y="23"/>
                        </a:lnTo>
                        <a:lnTo>
                          <a:pt x="10" y="0"/>
                        </a:lnTo>
                        <a:lnTo>
                          <a:pt x="14" y="17"/>
                        </a:lnTo>
                        <a:lnTo>
                          <a:pt x="18" y="32"/>
                        </a:lnTo>
                        <a:lnTo>
                          <a:pt x="24" y="49"/>
                        </a:lnTo>
                        <a:lnTo>
                          <a:pt x="31" y="65"/>
                        </a:lnTo>
                        <a:lnTo>
                          <a:pt x="46" y="94"/>
                        </a:lnTo>
                        <a:lnTo>
                          <a:pt x="62" y="122"/>
                        </a:lnTo>
                        <a:lnTo>
                          <a:pt x="82" y="148"/>
                        </a:lnTo>
                        <a:lnTo>
                          <a:pt x="102" y="173"/>
                        </a:lnTo>
                        <a:lnTo>
                          <a:pt x="126" y="197"/>
                        </a:lnTo>
                        <a:lnTo>
                          <a:pt x="151" y="218"/>
                        </a:lnTo>
                        <a:lnTo>
                          <a:pt x="178" y="237"/>
                        </a:lnTo>
                        <a:lnTo>
                          <a:pt x="207" y="254"/>
                        </a:lnTo>
                        <a:lnTo>
                          <a:pt x="237" y="270"/>
                        </a:lnTo>
                        <a:lnTo>
                          <a:pt x="268" y="282"/>
                        </a:lnTo>
                        <a:lnTo>
                          <a:pt x="285" y="286"/>
                        </a:lnTo>
                        <a:lnTo>
                          <a:pt x="301" y="292"/>
                        </a:lnTo>
                        <a:lnTo>
                          <a:pt x="318" y="296"/>
                        </a:lnTo>
                        <a:lnTo>
                          <a:pt x="335" y="299"/>
                        </a:lnTo>
                        <a:lnTo>
                          <a:pt x="352" y="302"/>
                        </a:lnTo>
                        <a:lnTo>
                          <a:pt x="370" y="303"/>
                        </a:lnTo>
                        <a:lnTo>
                          <a:pt x="387" y="304"/>
                        </a:lnTo>
                        <a:lnTo>
                          <a:pt x="406" y="304"/>
                        </a:lnTo>
                        <a:close/>
                      </a:path>
                    </a:pathLst>
                  </a:custGeom>
                  <a:solidFill>
                    <a:srgbClr val="5F94C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778" name="Freeform 437">
                    <a:extLst>
                      <a:ext uri="{FF2B5EF4-FFF2-40B4-BE49-F238E27FC236}">
                        <a16:creationId xmlns:a16="http://schemas.microsoft.com/office/drawing/2014/main" id="{39881EBD-178D-46F9-972A-2BE1E7603ED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31494" y="7394509"/>
                    <a:ext cx="431532" cy="261025"/>
                  </a:xfrm>
                  <a:custGeom>
                    <a:avLst/>
                    <a:gdLst>
                      <a:gd name="T0" fmla="*/ 424 w 813"/>
                      <a:gd name="T1" fmla="*/ 304 h 484"/>
                      <a:gd name="T2" fmla="*/ 459 w 813"/>
                      <a:gd name="T3" fmla="*/ 300 h 484"/>
                      <a:gd name="T4" fmla="*/ 493 w 813"/>
                      <a:gd name="T5" fmla="*/ 294 h 484"/>
                      <a:gd name="T6" fmla="*/ 526 w 813"/>
                      <a:gd name="T7" fmla="*/ 286 h 484"/>
                      <a:gd name="T8" fmla="*/ 575 w 813"/>
                      <a:gd name="T9" fmla="*/ 268 h 484"/>
                      <a:gd name="T10" fmla="*/ 633 w 813"/>
                      <a:gd name="T11" fmla="*/ 237 h 484"/>
                      <a:gd name="T12" fmla="*/ 686 w 813"/>
                      <a:gd name="T13" fmla="*/ 195 h 484"/>
                      <a:gd name="T14" fmla="*/ 729 w 813"/>
                      <a:gd name="T15" fmla="*/ 148 h 484"/>
                      <a:gd name="T16" fmla="*/ 765 w 813"/>
                      <a:gd name="T17" fmla="*/ 93 h 484"/>
                      <a:gd name="T18" fmla="*/ 787 w 813"/>
                      <a:gd name="T19" fmla="*/ 47 h 484"/>
                      <a:gd name="T20" fmla="*/ 797 w 813"/>
                      <a:gd name="T21" fmla="*/ 17 h 484"/>
                      <a:gd name="T22" fmla="*/ 806 w 813"/>
                      <a:gd name="T23" fmla="*/ 22 h 484"/>
                      <a:gd name="T24" fmla="*/ 811 w 813"/>
                      <a:gd name="T25" fmla="*/ 67 h 484"/>
                      <a:gd name="T26" fmla="*/ 811 w 813"/>
                      <a:gd name="T27" fmla="*/ 110 h 484"/>
                      <a:gd name="T28" fmla="*/ 807 w 813"/>
                      <a:gd name="T29" fmla="*/ 149 h 484"/>
                      <a:gd name="T30" fmla="*/ 800 w 813"/>
                      <a:gd name="T31" fmla="*/ 188 h 484"/>
                      <a:gd name="T32" fmla="*/ 787 w 813"/>
                      <a:gd name="T33" fmla="*/ 224 h 484"/>
                      <a:gd name="T34" fmla="*/ 773 w 813"/>
                      <a:gd name="T35" fmla="*/ 261 h 484"/>
                      <a:gd name="T36" fmla="*/ 754 w 813"/>
                      <a:gd name="T37" fmla="*/ 294 h 484"/>
                      <a:gd name="T38" fmla="*/ 732 w 813"/>
                      <a:gd name="T39" fmla="*/ 325 h 484"/>
                      <a:gd name="T40" fmla="*/ 706 w 813"/>
                      <a:gd name="T41" fmla="*/ 354 h 484"/>
                      <a:gd name="T42" fmla="*/ 679 w 813"/>
                      <a:gd name="T43" fmla="*/ 381 h 484"/>
                      <a:gd name="T44" fmla="*/ 649 w 813"/>
                      <a:gd name="T45" fmla="*/ 404 h 484"/>
                      <a:gd name="T46" fmla="*/ 617 w 813"/>
                      <a:gd name="T47" fmla="*/ 427 h 484"/>
                      <a:gd name="T48" fmla="*/ 583 w 813"/>
                      <a:gd name="T49" fmla="*/ 445 h 484"/>
                      <a:gd name="T50" fmla="*/ 545 w 813"/>
                      <a:gd name="T51" fmla="*/ 459 h 484"/>
                      <a:gd name="T52" fmla="*/ 508 w 813"/>
                      <a:gd name="T53" fmla="*/ 471 h 484"/>
                      <a:gd name="T54" fmla="*/ 467 w 813"/>
                      <a:gd name="T55" fmla="*/ 478 h 484"/>
                      <a:gd name="T56" fmla="*/ 427 w 813"/>
                      <a:gd name="T57" fmla="*/ 482 h 484"/>
                      <a:gd name="T58" fmla="*/ 385 w 813"/>
                      <a:gd name="T59" fmla="*/ 482 h 484"/>
                      <a:gd name="T60" fmla="*/ 344 w 813"/>
                      <a:gd name="T61" fmla="*/ 478 h 484"/>
                      <a:gd name="T62" fmla="*/ 305 w 813"/>
                      <a:gd name="T63" fmla="*/ 471 h 484"/>
                      <a:gd name="T64" fmla="*/ 266 w 813"/>
                      <a:gd name="T65" fmla="*/ 459 h 484"/>
                      <a:gd name="T66" fmla="*/ 230 w 813"/>
                      <a:gd name="T67" fmla="*/ 445 h 484"/>
                      <a:gd name="T68" fmla="*/ 195 w 813"/>
                      <a:gd name="T69" fmla="*/ 427 h 484"/>
                      <a:gd name="T70" fmla="*/ 164 w 813"/>
                      <a:gd name="T71" fmla="*/ 404 h 484"/>
                      <a:gd name="T72" fmla="*/ 134 w 813"/>
                      <a:gd name="T73" fmla="*/ 381 h 484"/>
                      <a:gd name="T74" fmla="*/ 106 w 813"/>
                      <a:gd name="T75" fmla="*/ 354 h 484"/>
                      <a:gd name="T76" fmla="*/ 80 w 813"/>
                      <a:gd name="T77" fmla="*/ 325 h 484"/>
                      <a:gd name="T78" fmla="*/ 59 w 813"/>
                      <a:gd name="T79" fmla="*/ 294 h 484"/>
                      <a:gd name="T80" fmla="*/ 40 w 813"/>
                      <a:gd name="T81" fmla="*/ 261 h 484"/>
                      <a:gd name="T82" fmla="*/ 24 w 813"/>
                      <a:gd name="T83" fmla="*/ 224 h 484"/>
                      <a:gd name="T84" fmla="*/ 13 w 813"/>
                      <a:gd name="T85" fmla="*/ 188 h 484"/>
                      <a:gd name="T86" fmla="*/ 5 w 813"/>
                      <a:gd name="T87" fmla="*/ 149 h 484"/>
                      <a:gd name="T88" fmla="*/ 1 w 813"/>
                      <a:gd name="T89" fmla="*/ 110 h 484"/>
                      <a:gd name="T90" fmla="*/ 1 w 813"/>
                      <a:gd name="T91" fmla="*/ 67 h 484"/>
                      <a:gd name="T92" fmla="*/ 7 w 813"/>
                      <a:gd name="T93" fmla="*/ 22 h 484"/>
                      <a:gd name="T94" fmla="*/ 15 w 813"/>
                      <a:gd name="T95" fmla="*/ 17 h 484"/>
                      <a:gd name="T96" fmla="*/ 26 w 813"/>
                      <a:gd name="T97" fmla="*/ 47 h 484"/>
                      <a:gd name="T98" fmla="*/ 46 w 813"/>
                      <a:gd name="T99" fmla="*/ 93 h 484"/>
                      <a:gd name="T100" fmla="*/ 82 w 813"/>
                      <a:gd name="T101" fmla="*/ 148 h 484"/>
                      <a:gd name="T102" fmla="*/ 126 w 813"/>
                      <a:gd name="T103" fmla="*/ 195 h 484"/>
                      <a:gd name="T104" fmla="*/ 180 w 813"/>
                      <a:gd name="T105" fmla="*/ 237 h 484"/>
                      <a:gd name="T106" fmla="*/ 237 w 813"/>
                      <a:gd name="T107" fmla="*/ 268 h 484"/>
                      <a:gd name="T108" fmla="*/ 286 w 813"/>
                      <a:gd name="T109" fmla="*/ 286 h 484"/>
                      <a:gd name="T110" fmla="*/ 319 w 813"/>
                      <a:gd name="T111" fmla="*/ 294 h 484"/>
                      <a:gd name="T112" fmla="*/ 352 w 813"/>
                      <a:gd name="T113" fmla="*/ 300 h 484"/>
                      <a:gd name="T114" fmla="*/ 388 w 813"/>
                      <a:gd name="T115" fmla="*/ 304 h 4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3" h="484">
                        <a:moveTo>
                          <a:pt x="406" y="304"/>
                        </a:moveTo>
                        <a:lnTo>
                          <a:pt x="424" y="304"/>
                        </a:lnTo>
                        <a:lnTo>
                          <a:pt x="442" y="302"/>
                        </a:lnTo>
                        <a:lnTo>
                          <a:pt x="459" y="300"/>
                        </a:lnTo>
                        <a:lnTo>
                          <a:pt x="476" y="298"/>
                        </a:lnTo>
                        <a:lnTo>
                          <a:pt x="493" y="294"/>
                        </a:lnTo>
                        <a:lnTo>
                          <a:pt x="511" y="290"/>
                        </a:lnTo>
                        <a:lnTo>
                          <a:pt x="526" y="286"/>
                        </a:lnTo>
                        <a:lnTo>
                          <a:pt x="544" y="280"/>
                        </a:lnTo>
                        <a:lnTo>
                          <a:pt x="575" y="268"/>
                        </a:lnTo>
                        <a:lnTo>
                          <a:pt x="604" y="254"/>
                        </a:lnTo>
                        <a:lnTo>
                          <a:pt x="633" y="237"/>
                        </a:lnTo>
                        <a:lnTo>
                          <a:pt x="660" y="217"/>
                        </a:lnTo>
                        <a:lnTo>
                          <a:pt x="686" y="195"/>
                        </a:lnTo>
                        <a:lnTo>
                          <a:pt x="709" y="173"/>
                        </a:lnTo>
                        <a:lnTo>
                          <a:pt x="729" y="148"/>
                        </a:lnTo>
                        <a:lnTo>
                          <a:pt x="750" y="121"/>
                        </a:lnTo>
                        <a:lnTo>
                          <a:pt x="765" y="93"/>
                        </a:lnTo>
                        <a:lnTo>
                          <a:pt x="780" y="63"/>
                        </a:lnTo>
                        <a:lnTo>
                          <a:pt x="787" y="47"/>
                        </a:lnTo>
                        <a:lnTo>
                          <a:pt x="793" y="32"/>
                        </a:lnTo>
                        <a:lnTo>
                          <a:pt x="797" y="17"/>
                        </a:lnTo>
                        <a:lnTo>
                          <a:pt x="801" y="0"/>
                        </a:lnTo>
                        <a:lnTo>
                          <a:pt x="806" y="22"/>
                        </a:lnTo>
                        <a:lnTo>
                          <a:pt x="810" y="44"/>
                        </a:lnTo>
                        <a:lnTo>
                          <a:pt x="811" y="67"/>
                        </a:lnTo>
                        <a:lnTo>
                          <a:pt x="813" y="89"/>
                        </a:lnTo>
                        <a:lnTo>
                          <a:pt x="811" y="110"/>
                        </a:lnTo>
                        <a:lnTo>
                          <a:pt x="810" y="129"/>
                        </a:lnTo>
                        <a:lnTo>
                          <a:pt x="807" y="149"/>
                        </a:lnTo>
                        <a:lnTo>
                          <a:pt x="804" y="169"/>
                        </a:lnTo>
                        <a:lnTo>
                          <a:pt x="800" y="188"/>
                        </a:lnTo>
                        <a:lnTo>
                          <a:pt x="794" y="206"/>
                        </a:lnTo>
                        <a:lnTo>
                          <a:pt x="787" y="224"/>
                        </a:lnTo>
                        <a:lnTo>
                          <a:pt x="780" y="242"/>
                        </a:lnTo>
                        <a:lnTo>
                          <a:pt x="773" y="261"/>
                        </a:lnTo>
                        <a:lnTo>
                          <a:pt x="763" y="277"/>
                        </a:lnTo>
                        <a:lnTo>
                          <a:pt x="754" y="294"/>
                        </a:lnTo>
                        <a:lnTo>
                          <a:pt x="742" y="309"/>
                        </a:lnTo>
                        <a:lnTo>
                          <a:pt x="732" y="325"/>
                        </a:lnTo>
                        <a:lnTo>
                          <a:pt x="719" y="340"/>
                        </a:lnTo>
                        <a:lnTo>
                          <a:pt x="706" y="354"/>
                        </a:lnTo>
                        <a:lnTo>
                          <a:pt x="693" y="368"/>
                        </a:lnTo>
                        <a:lnTo>
                          <a:pt x="679" y="381"/>
                        </a:lnTo>
                        <a:lnTo>
                          <a:pt x="665" y="393"/>
                        </a:lnTo>
                        <a:lnTo>
                          <a:pt x="649" y="404"/>
                        </a:lnTo>
                        <a:lnTo>
                          <a:pt x="633" y="415"/>
                        </a:lnTo>
                        <a:lnTo>
                          <a:pt x="617" y="427"/>
                        </a:lnTo>
                        <a:lnTo>
                          <a:pt x="600" y="435"/>
                        </a:lnTo>
                        <a:lnTo>
                          <a:pt x="583" y="445"/>
                        </a:lnTo>
                        <a:lnTo>
                          <a:pt x="564" y="452"/>
                        </a:lnTo>
                        <a:lnTo>
                          <a:pt x="545" y="459"/>
                        </a:lnTo>
                        <a:lnTo>
                          <a:pt x="526" y="466"/>
                        </a:lnTo>
                        <a:lnTo>
                          <a:pt x="508" y="471"/>
                        </a:lnTo>
                        <a:lnTo>
                          <a:pt x="488" y="475"/>
                        </a:lnTo>
                        <a:lnTo>
                          <a:pt x="467" y="478"/>
                        </a:lnTo>
                        <a:lnTo>
                          <a:pt x="447" y="481"/>
                        </a:lnTo>
                        <a:lnTo>
                          <a:pt x="427" y="482"/>
                        </a:lnTo>
                        <a:lnTo>
                          <a:pt x="406" y="484"/>
                        </a:lnTo>
                        <a:lnTo>
                          <a:pt x="385" y="482"/>
                        </a:lnTo>
                        <a:lnTo>
                          <a:pt x="365" y="481"/>
                        </a:lnTo>
                        <a:lnTo>
                          <a:pt x="344" y="478"/>
                        </a:lnTo>
                        <a:lnTo>
                          <a:pt x="325" y="475"/>
                        </a:lnTo>
                        <a:lnTo>
                          <a:pt x="305" y="471"/>
                        </a:lnTo>
                        <a:lnTo>
                          <a:pt x="286" y="466"/>
                        </a:lnTo>
                        <a:lnTo>
                          <a:pt x="266" y="459"/>
                        </a:lnTo>
                        <a:lnTo>
                          <a:pt x="249" y="452"/>
                        </a:lnTo>
                        <a:lnTo>
                          <a:pt x="230" y="445"/>
                        </a:lnTo>
                        <a:lnTo>
                          <a:pt x="213" y="435"/>
                        </a:lnTo>
                        <a:lnTo>
                          <a:pt x="195" y="427"/>
                        </a:lnTo>
                        <a:lnTo>
                          <a:pt x="180" y="415"/>
                        </a:lnTo>
                        <a:lnTo>
                          <a:pt x="164" y="404"/>
                        </a:lnTo>
                        <a:lnTo>
                          <a:pt x="148" y="393"/>
                        </a:lnTo>
                        <a:lnTo>
                          <a:pt x="134" y="381"/>
                        </a:lnTo>
                        <a:lnTo>
                          <a:pt x="119" y="368"/>
                        </a:lnTo>
                        <a:lnTo>
                          <a:pt x="106" y="354"/>
                        </a:lnTo>
                        <a:lnTo>
                          <a:pt x="93" y="340"/>
                        </a:lnTo>
                        <a:lnTo>
                          <a:pt x="80" y="325"/>
                        </a:lnTo>
                        <a:lnTo>
                          <a:pt x="70" y="309"/>
                        </a:lnTo>
                        <a:lnTo>
                          <a:pt x="59" y="294"/>
                        </a:lnTo>
                        <a:lnTo>
                          <a:pt x="49" y="277"/>
                        </a:lnTo>
                        <a:lnTo>
                          <a:pt x="40" y="261"/>
                        </a:lnTo>
                        <a:lnTo>
                          <a:pt x="33" y="242"/>
                        </a:lnTo>
                        <a:lnTo>
                          <a:pt x="24" y="224"/>
                        </a:lnTo>
                        <a:lnTo>
                          <a:pt x="18" y="206"/>
                        </a:lnTo>
                        <a:lnTo>
                          <a:pt x="13" y="188"/>
                        </a:lnTo>
                        <a:lnTo>
                          <a:pt x="8" y="169"/>
                        </a:lnTo>
                        <a:lnTo>
                          <a:pt x="5" y="149"/>
                        </a:lnTo>
                        <a:lnTo>
                          <a:pt x="3" y="129"/>
                        </a:lnTo>
                        <a:lnTo>
                          <a:pt x="1" y="110"/>
                        </a:lnTo>
                        <a:lnTo>
                          <a:pt x="0" y="89"/>
                        </a:lnTo>
                        <a:lnTo>
                          <a:pt x="1" y="67"/>
                        </a:lnTo>
                        <a:lnTo>
                          <a:pt x="3" y="44"/>
                        </a:lnTo>
                        <a:lnTo>
                          <a:pt x="7" y="22"/>
                        </a:lnTo>
                        <a:lnTo>
                          <a:pt x="11" y="0"/>
                        </a:lnTo>
                        <a:lnTo>
                          <a:pt x="15" y="17"/>
                        </a:lnTo>
                        <a:lnTo>
                          <a:pt x="20" y="32"/>
                        </a:lnTo>
                        <a:lnTo>
                          <a:pt x="26" y="47"/>
                        </a:lnTo>
                        <a:lnTo>
                          <a:pt x="31" y="63"/>
                        </a:lnTo>
                        <a:lnTo>
                          <a:pt x="46" y="93"/>
                        </a:lnTo>
                        <a:lnTo>
                          <a:pt x="63" y="121"/>
                        </a:lnTo>
                        <a:lnTo>
                          <a:pt x="82" y="148"/>
                        </a:lnTo>
                        <a:lnTo>
                          <a:pt x="103" y="173"/>
                        </a:lnTo>
                        <a:lnTo>
                          <a:pt x="126" y="195"/>
                        </a:lnTo>
                        <a:lnTo>
                          <a:pt x="152" y="217"/>
                        </a:lnTo>
                        <a:lnTo>
                          <a:pt x="180" y="237"/>
                        </a:lnTo>
                        <a:lnTo>
                          <a:pt x="207" y="254"/>
                        </a:lnTo>
                        <a:lnTo>
                          <a:pt x="237" y="268"/>
                        </a:lnTo>
                        <a:lnTo>
                          <a:pt x="269" y="280"/>
                        </a:lnTo>
                        <a:lnTo>
                          <a:pt x="286" y="286"/>
                        </a:lnTo>
                        <a:lnTo>
                          <a:pt x="302" y="290"/>
                        </a:lnTo>
                        <a:lnTo>
                          <a:pt x="319" y="294"/>
                        </a:lnTo>
                        <a:lnTo>
                          <a:pt x="335" y="298"/>
                        </a:lnTo>
                        <a:lnTo>
                          <a:pt x="352" y="300"/>
                        </a:lnTo>
                        <a:lnTo>
                          <a:pt x="371" y="302"/>
                        </a:lnTo>
                        <a:lnTo>
                          <a:pt x="388" y="304"/>
                        </a:lnTo>
                        <a:lnTo>
                          <a:pt x="406" y="304"/>
                        </a:lnTo>
                        <a:close/>
                      </a:path>
                    </a:pathLst>
                  </a:custGeom>
                  <a:solidFill>
                    <a:srgbClr val="5F94C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779" name="Freeform 438">
                    <a:extLst>
                      <a:ext uri="{FF2B5EF4-FFF2-40B4-BE49-F238E27FC236}">
                        <a16:creationId xmlns:a16="http://schemas.microsoft.com/office/drawing/2014/main" id="{545177A9-3698-42F2-8E78-B12ACD9D11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00" y="7394509"/>
                    <a:ext cx="429940" cy="259414"/>
                  </a:xfrm>
                  <a:custGeom>
                    <a:avLst/>
                    <a:gdLst>
                      <a:gd name="T0" fmla="*/ 424 w 812"/>
                      <a:gd name="T1" fmla="*/ 304 h 484"/>
                      <a:gd name="T2" fmla="*/ 460 w 812"/>
                      <a:gd name="T3" fmla="*/ 302 h 484"/>
                      <a:gd name="T4" fmla="*/ 494 w 812"/>
                      <a:gd name="T5" fmla="*/ 296 h 484"/>
                      <a:gd name="T6" fmla="*/ 527 w 812"/>
                      <a:gd name="T7" fmla="*/ 286 h 484"/>
                      <a:gd name="T8" fmla="*/ 575 w 812"/>
                      <a:gd name="T9" fmla="*/ 270 h 484"/>
                      <a:gd name="T10" fmla="*/ 634 w 812"/>
                      <a:gd name="T11" fmla="*/ 237 h 484"/>
                      <a:gd name="T12" fmla="*/ 686 w 812"/>
                      <a:gd name="T13" fmla="*/ 197 h 484"/>
                      <a:gd name="T14" fmla="*/ 730 w 812"/>
                      <a:gd name="T15" fmla="*/ 148 h 484"/>
                      <a:gd name="T16" fmla="*/ 766 w 812"/>
                      <a:gd name="T17" fmla="*/ 94 h 484"/>
                      <a:gd name="T18" fmla="*/ 786 w 812"/>
                      <a:gd name="T19" fmla="*/ 49 h 484"/>
                      <a:gd name="T20" fmla="*/ 796 w 812"/>
                      <a:gd name="T21" fmla="*/ 17 h 484"/>
                      <a:gd name="T22" fmla="*/ 806 w 812"/>
                      <a:gd name="T23" fmla="*/ 23 h 484"/>
                      <a:gd name="T24" fmla="*/ 811 w 812"/>
                      <a:gd name="T25" fmla="*/ 67 h 484"/>
                      <a:gd name="T26" fmla="*/ 811 w 812"/>
                      <a:gd name="T27" fmla="*/ 111 h 484"/>
                      <a:gd name="T28" fmla="*/ 808 w 812"/>
                      <a:gd name="T29" fmla="*/ 151 h 484"/>
                      <a:gd name="T30" fmla="*/ 799 w 812"/>
                      <a:gd name="T31" fmla="*/ 189 h 484"/>
                      <a:gd name="T32" fmla="*/ 788 w 812"/>
                      <a:gd name="T33" fmla="*/ 226 h 484"/>
                      <a:gd name="T34" fmla="*/ 772 w 812"/>
                      <a:gd name="T35" fmla="*/ 261 h 484"/>
                      <a:gd name="T36" fmla="*/ 753 w 812"/>
                      <a:gd name="T37" fmla="*/ 295 h 484"/>
                      <a:gd name="T38" fmla="*/ 732 w 812"/>
                      <a:gd name="T39" fmla="*/ 327 h 484"/>
                      <a:gd name="T40" fmla="*/ 706 w 812"/>
                      <a:gd name="T41" fmla="*/ 355 h 484"/>
                      <a:gd name="T42" fmla="*/ 678 w 812"/>
                      <a:gd name="T43" fmla="*/ 383 h 484"/>
                      <a:gd name="T44" fmla="*/ 648 w 812"/>
                      <a:gd name="T45" fmla="*/ 406 h 484"/>
                      <a:gd name="T46" fmla="*/ 616 w 812"/>
                      <a:gd name="T47" fmla="*/ 427 h 484"/>
                      <a:gd name="T48" fmla="*/ 582 w 812"/>
                      <a:gd name="T49" fmla="*/ 445 h 484"/>
                      <a:gd name="T50" fmla="*/ 546 w 812"/>
                      <a:gd name="T51" fmla="*/ 461 h 484"/>
                      <a:gd name="T52" fmla="*/ 507 w 812"/>
                      <a:gd name="T53" fmla="*/ 472 h 484"/>
                      <a:gd name="T54" fmla="*/ 468 w 812"/>
                      <a:gd name="T55" fmla="*/ 480 h 484"/>
                      <a:gd name="T56" fmla="*/ 426 w 812"/>
                      <a:gd name="T57" fmla="*/ 483 h 484"/>
                      <a:gd name="T58" fmla="*/ 385 w 812"/>
                      <a:gd name="T59" fmla="*/ 483 h 484"/>
                      <a:gd name="T60" fmla="*/ 344 w 812"/>
                      <a:gd name="T61" fmla="*/ 480 h 484"/>
                      <a:gd name="T62" fmla="*/ 304 w 812"/>
                      <a:gd name="T63" fmla="*/ 472 h 484"/>
                      <a:gd name="T64" fmla="*/ 267 w 812"/>
                      <a:gd name="T65" fmla="*/ 461 h 484"/>
                      <a:gd name="T66" fmla="*/ 229 w 812"/>
                      <a:gd name="T67" fmla="*/ 445 h 484"/>
                      <a:gd name="T68" fmla="*/ 195 w 812"/>
                      <a:gd name="T69" fmla="*/ 427 h 484"/>
                      <a:gd name="T70" fmla="*/ 163 w 812"/>
                      <a:gd name="T71" fmla="*/ 406 h 484"/>
                      <a:gd name="T72" fmla="*/ 133 w 812"/>
                      <a:gd name="T73" fmla="*/ 383 h 484"/>
                      <a:gd name="T74" fmla="*/ 105 w 812"/>
                      <a:gd name="T75" fmla="*/ 355 h 484"/>
                      <a:gd name="T76" fmla="*/ 81 w 812"/>
                      <a:gd name="T77" fmla="*/ 327 h 484"/>
                      <a:gd name="T78" fmla="*/ 58 w 812"/>
                      <a:gd name="T79" fmla="*/ 295 h 484"/>
                      <a:gd name="T80" fmla="*/ 39 w 812"/>
                      <a:gd name="T81" fmla="*/ 261 h 484"/>
                      <a:gd name="T82" fmla="*/ 25 w 812"/>
                      <a:gd name="T83" fmla="*/ 226 h 484"/>
                      <a:gd name="T84" fmla="*/ 12 w 812"/>
                      <a:gd name="T85" fmla="*/ 189 h 484"/>
                      <a:gd name="T86" fmla="*/ 5 w 812"/>
                      <a:gd name="T87" fmla="*/ 151 h 484"/>
                      <a:gd name="T88" fmla="*/ 0 w 812"/>
                      <a:gd name="T89" fmla="*/ 111 h 484"/>
                      <a:gd name="T90" fmla="*/ 0 w 812"/>
                      <a:gd name="T91" fmla="*/ 67 h 484"/>
                      <a:gd name="T92" fmla="*/ 6 w 812"/>
                      <a:gd name="T93" fmla="*/ 23 h 484"/>
                      <a:gd name="T94" fmla="*/ 15 w 812"/>
                      <a:gd name="T95" fmla="*/ 17 h 484"/>
                      <a:gd name="T96" fmla="*/ 25 w 812"/>
                      <a:gd name="T97" fmla="*/ 49 h 484"/>
                      <a:gd name="T98" fmla="*/ 46 w 812"/>
                      <a:gd name="T99" fmla="*/ 94 h 484"/>
                      <a:gd name="T100" fmla="*/ 82 w 812"/>
                      <a:gd name="T101" fmla="*/ 148 h 484"/>
                      <a:gd name="T102" fmla="*/ 127 w 812"/>
                      <a:gd name="T103" fmla="*/ 197 h 484"/>
                      <a:gd name="T104" fmla="*/ 179 w 812"/>
                      <a:gd name="T105" fmla="*/ 237 h 484"/>
                      <a:gd name="T106" fmla="*/ 238 w 812"/>
                      <a:gd name="T107" fmla="*/ 270 h 484"/>
                      <a:gd name="T108" fmla="*/ 285 w 812"/>
                      <a:gd name="T109" fmla="*/ 286 h 484"/>
                      <a:gd name="T110" fmla="*/ 319 w 812"/>
                      <a:gd name="T111" fmla="*/ 296 h 484"/>
                      <a:gd name="T112" fmla="*/ 353 w 812"/>
                      <a:gd name="T113" fmla="*/ 302 h 484"/>
                      <a:gd name="T114" fmla="*/ 388 w 812"/>
                      <a:gd name="T115" fmla="*/ 304 h 48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2" h="484">
                        <a:moveTo>
                          <a:pt x="406" y="304"/>
                        </a:moveTo>
                        <a:lnTo>
                          <a:pt x="424" y="304"/>
                        </a:lnTo>
                        <a:lnTo>
                          <a:pt x="441" y="303"/>
                        </a:lnTo>
                        <a:lnTo>
                          <a:pt x="460" y="302"/>
                        </a:lnTo>
                        <a:lnTo>
                          <a:pt x="477" y="299"/>
                        </a:lnTo>
                        <a:lnTo>
                          <a:pt x="494" y="296"/>
                        </a:lnTo>
                        <a:lnTo>
                          <a:pt x="510" y="292"/>
                        </a:lnTo>
                        <a:lnTo>
                          <a:pt x="527" y="286"/>
                        </a:lnTo>
                        <a:lnTo>
                          <a:pt x="543" y="282"/>
                        </a:lnTo>
                        <a:lnTo>
                          <a:pt x="575" y="270"/>
                        </a:lnTo>
                        <a:lnTo>
                          <a:pt x="605" y="254"/>
                        </a:lnTo>
                        <a:lnTo>
                          <a:pt x="634" y="237"/>
                        </a:lnTo>
                        <a:lnTo>
                          <a:pt x="660" y="218"/>
                        </a:lnTo>
                        <a:lnTo>
                          <a:pt x="686" y="197"/>
                        </a:lnTo>
                        <a:lnTo>
                          <a:pt x="709" y="173"/>
                        </a:lnTo>
                        <a:lnTo>
                          <a:pt x="730" y="148"/>
                        </a:lnTo>
                        <a:lnTo>
                          <a:pt x="749" y="122"/>
                        </a:lnTo>
                        <a:lnTo>
                          <a:pt x="766" y="94"/>
                        </a:lnTo>
                        <a:lnTo>
                          <a:pt x="781" y="65"/>
                        </a:lnTo>
                        <a:lnTo>
                          <a:pt x="786" y="49"/>
                        </a:lnTo>
                        <a:lnTo>
                          <a:pt x="792" y="32"/>
                        </a:lnTo>
                        <a:lnTo>
                          <a:pt x="796" y="17"/>
                        </a:lnTo>
                        <a:lnTo>
                          <a:pt x="801" y="0"/>
                        </a:lnTo>
                        <a:lnTo>
                          <a:pt x="806" y="23"/>
                        </a:lnTo>
                        <a:lnTo>
                          <a:pt x="809" y="45"/>
                        </a:lnTo>
                        <a:lnTo>
                          <a:pt x="811" y="67"/>
                        </a:lnTo>
                        <a:lnTo>
                          <a:pt x="812" y="91"/>
                        </a:lnTo>
                        <a:lnTo>
                          <a:pt x="811" y="111"/>
                        </a:lnTo>
                        <a:lnTo>
                          <a:pt x="809" y="131"/>
                        </a:lnTo>
                        <a:lnTo>
                          <a:pt x="808" y="151"/>
                        </a:lnTo>
                        <a:lnTo>
                          <a:pt x="804" y="171"/>
                        </a:lnTo>
                        <a:lnTo>
                          <a:pt x="799" y="189"/>
                        </a:lnTo>
                        <a:lnTo>
                          <a:pt x="794" y="208"/>
                        </a:lnTo>
                        <a:lnTo>
                          <a:pt x="788" y="226"/>
                        </a:lnTo>
                        <a:lnTo>
                          <a:pt x="781" y="244"/>
                        </a:lnTo>
                        <a:lnTo>
                          <a:pt x="772" y="261"/>
                        </a:lnTo>
                        <a:lnTo>
                          <a:pt x="763" y="278"/>
                        </a:lnTo>
                        <a:lnTo>
                          <a:pt x="753" y="295"/>
                        </a:lnTo>
                        <a:lnTo>
                          <a:pt x="743" y="310"/>
                        </a:lnTo>
                        <a:lnTo>
                          <a:pt x="732" y="327"/>
                        </a:lnTo>
                        <a:lnTo>
                          <a:pt x="719" y="341"/>
                        </a:lnTo>
                        <a:lnTo>
                          <a:pt x="706" y="355"/>
                        </a:lnTo>
                        <a:lnTo>
                          <a:pt x="693" y="369"/>
                        </a:lnTo>
                        <a:lnTo>
                          <a:pt x="678" y="383"/>
                        </a:lnTo>
                        <a:lnTo>
                          <a:pt x="664" y="394"/>
                        </a:lnTo>
                        <a:lnTo>
                          <a:pt x="648" y="406"/>
                        </a:lnTo>
                        <a:lnTo>
                          <a:pt x="632" y="417"/>
                        </a:lnTo>
                        <a:lnTo>
                          <a:pt x="616" y="427"/>
                        </a:lnTo>
                        <a:lnTo>
                          <a:pt x="599" y="437"/>
                        </a:lnTo>
                        <a:lnTo>
                          <a:pt x="582" y="445"/>
                        </a:lnTo>
                        <a:lnTo>
                          <a:pt x="563" y="454"/>
                        </a:lnTo>
                        <a:lnTo>
                          <a:pt x="546" y="461"/>
                        </a:lnTo>
                        <a:lnTo>
                          <a:pt x="527" y="466"/>
                        </a:lnTo>
                        <a:lnTo>
                          <a:pt x="507" y="472"/>
                        </a:lnTo>
                        <a:lnTo>
                          <a:pt x="488" y="476"/>
                        </a:lnTo>
                        <a:lnTo>
                          <a:pt x="468" y="480"/>
                        </a:lnTo>
                        <a:lnTo>
                          <a:pt x="448" y="482"/>
                        </a:lnTo>
                        <a:lnTo>
                          <a:pt x="426" y="483"/>
                        </a:lnTo>
                        <a:lnTo>
                          <a:pt x="406" y="484"/>
                        </a:lnTo>
                        <a:lnTo>
                          <a:pt x="385" y="483"/>
                        </a:lnTo>
                        <a:lnTo>
                          <a:pt x="365" y="482"/>
                        </a:lnTo>
                        <a:lnTo>
                          <a:pt x="344" y="480"/>
                        </a:lnTo>
                        <a:lnTo>
                          <a:pt x="324" y="476"/>
                        </a:lnTo>
                        <a:lnTo>
                          <a:pt x="304" y="472"/>
                        </a:lnTo>
                        <a:lnTo>
                          <a:pt x="285" y="466"/>
                        </a:lnTo>
                        <a:lnTo>
                          <a:pt x="267" y="461"/>
                        </a:lnTo>
                        <a:lnTo>
                          <a:pt x="248" y="454"/>
                        </a:lnTo>
                        <a:lnTo>
                          <a:pt x="229" y="445"/>
                        </a:lnTo>
                        <a:lnTo>
                          <a:pt x="212" y="437"/>
                        </a:lnTo>
                        <a:lnTo>
                          <a:pt x="195" y="427"/>
                        </a:lnTo>
                        <a:lnTo>
                          <a:pt x="179" y="417"/>
                        </a:lnTo>
                        <a:lnTo>
                          <a:pt x="163" y="406"/>
                        </a:lnTo>
                        <a:lnTo>
                          <a:pt x="147" y="394"/>
                        </a:lnTo>
                        <a:lnTo>
                          <a:pt x="133" y="383"/>
                        </a:lnTo>
                        <a:lnTo>
                          <a:pt x="118" y="369"/>
                        </a:lnTo>
                        <a:lnTo>
                          <a:pt x="105" y="355"/>
                        </a:lnTo>
                        <a:lnTo>
                          <a:pt x="93" y="341"/>
                        </a:lnTo>
                        <a:lnTo>
                          <a:pt x="81" y="327"/>
                        </a:lnTo>
                        <a:lnTo>
                          <a:pt x="69" y="310"/>
                        </a:lnTo>
                        <a:lnTo>
                          <a:pt x="58" y="295"/>
                        </a:lnTo>
                        <a:lnTo>
                          <a:pt x="49" y="278"/>
                        </a:lnTo>
                        <a:lnTo>
                          <a:pt x="39" y="261"/>
                        </a:lnTo>
                        <a:lnTo>
                          <a:pt x="32" y="244"/>
                        </a:lnTo>
                        <a:lnTo>
                          <a:pt x="25" y="226"/>
                        </a:lnTo>
                        <a:lnTo>
                          <a:pt x="18" y="208"/>
                        </a:lnTo>
                        <a:lnTo>
                          <a:pt x="12" y="189"/>
                        </a:lnTo>
                        <a:lnTo>
                          <a:pt x="8" y="171"/>
                        </a:lnTo>
                        <a:lnTo>
                          <a:pt x="5" y="151"/>
                        </a:lnTo>
                        <a:lnTo>
                          <a:pt x="2" y="131"/>
                        </a:lnTo>
                        <a:lnTo>
                          <a:pt x="0" y="111"/>
                        </a:lnTo>
                        <a:lnTo>
                          <a:pt x="0" y="91"/>
                        </a:lnTo>
                        <a:lnTo>
                          <a:pt x="0" y="67"/>
                        </a:lnTo>
                        <a:lnTo>
                          <a:pt x="2" y="45"/>
                        </a:lnTo>
                        <a:lnTo>
                          <a:pt x="6" y="23"/>
                        </a:lnTo>
                        <a:lnTo>
                          <a:pt x="10" y="0"/>
                        </a:lnTo>
                        <a:lnTo>
                          <a:pt x="15" y="17"/>
                        </a:lnTo>
                        <a:lnTo>
                          <a:pt x="19" y="32"/>
                        </a:lnTo>
                        <a:lnTo>
                          <a:pt x="25" y="49"/>
                        </a:lnTo>
                        <a:lnTo>
                          <a:pt x="32" y="65"/>
                        </a:lnTo>
                        <a:lnTo>
                          <a:pt x="46" y="94"/>
                        </a:lnTo>
                        <a:lnTo>
                          <a:pt x="62" y="122"/>
                        </a:lnTo>
                        <a:lnTo>
                          <a:pt x="82" y="148"/>
                        </a:lnTo>
                        <a:lnTo>
                          <a:pt x="103" y="173"/>
                        </a:lnTo>
                        <a:lnTo>
                          <a:pt x="127" y="197"/>
                        </a:lnTo>
                        <a:lnTo>
                          <a:pt x="152" y="218"/>
                        </a:lnTo>
                        <a:lnTo>
                          <a:pt x="179" y="237"/>
                        </a:lnTo>
                        <a:lnTo>
                          <a:pt x="208" y="254"/>
                        </a:lnTo>
                        <a:lnTo>
                          <a:pt x="238" y="270"/>
                        </a:lnTo>
                        <a:lnTo>
                          <a:pt x="268" y="282"/>
                        </a:lnTo>
                        <a:lnTo>
                          <a:pt x="285" y="286"/>
                        </a:lnTo>
                        <a:lnTo>
                          <a:pt x="301" y="292"/>
                        </a:lnTo>
                        <a:lnTo>
                          <a:pt x="319" y="296"/>
                        </a:lnTo>
                        <a:lnTo>
                          <a:pt x="336" y="299"/>
                        </a:lnTo>
                        <a:lnTo>
                          <a:pt x="353" y="302"/>
                        </a:lnTo>
                        <a:lnTo>
                          <a:pt x="370" y="303"/>
                        </a:lnTo>
                        <a:lnTo>
                          <a:pt x="388" y="304"/>
                        </a:lnTo>
                        <a:lnTo>
                          <a:pt x="406" y="304"/>
                        </a:lnTo>
                        <a:close/>
                      </a:path>
                    </a:pathLst>
                  </a:custGeom>
                  <a:solidFill>
                    <a:srgbClr val="5F94C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06" name="Freeform 465">
                    <a:extLst>
                      <a:ext uri="{FF2B5EF4-FFF2-40B4-BE49-F238E27FC236}">
                        <a16:creationId xmlns:a16="http://schemas.microsoft.com/office/drawing/2014/main" id="{59CDAF0A-1CFA-419B-B583-C852FB84452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53472" y="7486351"/>
                    <a:ext cx="429940" cy="257802"/>
                  </a:xfrm>
                  <a:custGeom>
                    <a:avLst/>
                    <a:gdLst>
                      <a:gd name="T0" fmla="*/ 423 w 812"/>
                      <a:gd name="T1" fmla="*/ 302 h 482"/>
                      <a:gd name="T2" fmla="*/ 459 w 812"/>
                      <a:gd name="T3" fmla="*/ 299 h 482"/>
                      <a:gd name="T4" fmla="*/ 492 w 812"/>
                      <a:gd name="T5" fmla="*/ 294 h 482"/>
                      <a:gd name="T6" fmla="*/ 527 w 812"/>
                      <a:gd name="T7" fmla="*/ 285 h 482"/>
                      <a:gd name="T8" fmla="*/ 574 w 812"/>
                      <a:gd name="T9" fmla="*/ 267 h 482"/>
                      <a:gd name="T10" fmla="*/ 632 w 812"/>
                      <a:gd name="T11" fmla="*/ 237 h 482"/>
                      <a:gd name="T12" fmla="*/ 685 w 812"/>
                      <a:gd name="T13" fmla="*/ 195 h 482"/>
                      <a:gd name="T14" fmla="*/ 730 w 812"/>
                      <a:gd name="T15" fmla="*/ 147 h 482"/>
                      <a:gd name="T16" fmla="*/ 766 w 812"/>
                      <a:gd name="T17" fmla="*/ 92 h 482"/>
                      <a:gd name="T18" fmla="*/ 786 w 812"/>
                      <a:gd name="T19" fmla="*/ 47 h 482"/>
                      <a:gd name="T20" fmla="*/ 796 w 812"/>
                      <a:gd name="T21" fmla="*/ 16 h 482"/>
                      <a:gd name="T22" fmla="*/ 804 w 812"/>
                      <a:gd name="T23" fmla="*/ 22 h 482"/>
                      <a:gd name="T24" fmla="*/ 810 w 812"/>
                      <a:gd name="T25" fmla="*/ 66 h 482"/>
                      <a:gd name="T26" fmla="*/ 810 w 812"/>
                      <a:gd name="T27" fmla="*/ 110 h 482"/>
                      <a:gd name="T28" fmla="*/ 806 w 812"/>
                      <a:gd name="T29" fmla="*/ 149 h 482"/>
                      <a:gd name="T30" fmla="*/ 799 w 812"/>
                      <a:gd name="T31" fmla="*/ 188 h 482"/>
                      <a:gd name="T32" fmla="*/ 787 w 812"/>
                      <a:gd name="T33" fmla="*/ 224 h 482"/>
                      <a:gd name="T34" fmla="*/ 771 w 812"/>
                      <a:gd name="T35" fmla="*/ 260 h 482"/>
                      <a:gd name="T36" fmla="*/ 753 w 812"/>
                      <a:gd name="T37" fmla="*/ 294 h 482"/>
                      <a:gd name="T38" fmla="*/ 731 w 812"/>
                      <a:gd name="T39" fmla="*/ 325 h 482"/>
                      <a:gd name="T40" fmla="*/ 705 w 812"/>
                      <a:gd name="T41" fmla="*/ 354 h 482"/>
                      <a:gd name="T42" fmla="*/ 678 w 812"/>
                      <a:gd name="T43" fmla="*/ 380 h 482"/>
                      <a:gd name="T44" fmla="*/ 648 w 812"/>
                      <a:gd name="T45" fmla="*/ 404 h 482"/>
                      <a:gd name="T46" fmla="*/ 616 w 812"/>
                      <a:gd name="T47" fmla="*/ 426 h 482"/>
                      <a:gd name="T48" fmla="*/ 581 w 812"/>
                      <a:gd name="T49" fmla="*/ 444 h 482"/>
                      <a:gd name="T50" fmla="*/ 545 w 812"/>
                      <a:gd name="T51" fmla="*/ 458 h 482"/>
                      <a:gd name="T52" fmla="*/ 506 w 812"/>
                      <a:gd name="T53" fmla="*/ 471 h 482"/>
                      <a:gd name="T54" fmla="*/ 468 w 812"/>
                      <a:gd name="T55" fmla="*/ 478 h 482"/>
                      <a:gd name="T56" fmla="*/ 426 w 812"/>
                      <a:gd name="T57" fmla="*/ 482 h 482"/>
                      <a:gd name="T58" fmla="*/ 384 w 812"/>
                      <a:gd name="T59" fmla="*/ 482 h 482"/>
                      <a:gd name="T60" fmla="*/ 344 w 812"/>
                      <a:gd name="T61" fmla="*/ 478 h 482"/>
                      <a:gd name="T62" fmla="*/ 303 w 812"/>
                      <a:gd name="T63" fmla="*/ 471 h 482"/>
                      <a:gd name="T64" fmla="*/ 266 w 812"/>
                      <a:gd name="T65" fmla="*/ 458 h 482"/>
                      <a:gd name="T66" fmla="*/ 229 w 812"/>
                      <a:gd name="T67" fmla="*/ 444 h 482"/>
                      <a:gd name="T68" fmla="*/ 194 w 812"/>
                      <a:gd name="T69" fmla="*/ 426 h 482"/>
                      <a:gd name="T70" fmla="*/ 162 w 812"/>
                      <a:gd name="T71" fmla="*/ 404 h 482"/>
                      <a:gd name="T72" fmla="*/ 132 w 812"/>
                      <a:gd name="T73" fmla="*/ 380 h 482"/>
                      <a:gd name="T74" fmla="*/ 105 w 812"/>
                      <a:gd name="T75" fmla="*/ 354 h 482"/>
                      <a:gd name="T76" fmla="*/ 80 w 812"/>
                      <a:gd name="T77" fmla="*/ 325 h 482"/>
                      <a:gd name="T78" fmla="*/ 57 w 812"/>
                      <a:gd name="T79" fmla="*/ 294 h 482"/>
                      <a:gd name="T80" fmla="*/ 39 w 812"/>
                      <a:gd name="T81" fmla="*/ 260 h 482"/>
                      <a:gd name="T82" fmla="*/ 24 w 812"/>
                      <a:gd name="T83" fmla="*/ 224 h 482"/>
                      <a:gd name="T84" fmla="*/ 11 w 812"/>
                      <a:gd name="T85" fmla="*/ 188 h 482"/>
                      <a:gd name="T86" fmla="*/ 4 w 812"/>
                      <a:gd name="T87" fmla="*/ 149 h 482"/>
                      <a:gd name="T88" fmla="*/ 0 w 812"/>
                      <a:gd name="T89" fmla="*/ 110 h 482"/>
                      <a:gd name="T90" fmla="*/ 0 w 812"/>
                      <a:gd name="T91" fmla="*/ 66 h 482"/>
                      <a:gd name="T92" fmla="*/ 6 w 812"/>
                      <a:gd name="T93" fmla="*/ 22 h 482"/>
                      <a:gd name="T94" fmla="*/ 14 w 812"/>
                      <a:gd name="T95" fmla="*/ 16 h 482"/>
                      <a:gd name="T96" fmla="*/ 24 w 812"/>
                      <a:gd name="T97" fmla="*/ 47 h 482"/>
                      <a:gd name="T98" fmla="*/ 46 w 812"/>
                      <a:gd name="T99" fmla="*/ 92 h 482"/>
                      <a:gd name="T100" fmla="*/ 82 w 812"/>
                      <a:gd name="T101" fmla="*/ 147 h 482"/>
                      <a:gd name="T102" fmla="*/ 126 w 812"/>
                      <a:gd name="T103" fmla="*/ 195 h 482"/>
                      <a:gd name="T104" fmla="*/ 178 w 812"/>
                      <a:gd name="T105" fmla="*/ 237 h 482"/>
                      <a:gd name="T106" fmla="*/ 237 w 812"/>
                      <a:gd name="T107" fmla="*/ 267 h 482"/>
                      <a:gd name="T108" fmla="*/ 285 w 812"/>
                      <a:gd name="T109" fmla="*/ 285 h 482"/>
                      <a:gd name="T110" fmla="*/ 318 w 812"/>
                      <a:gd name="T111" fmla="*/ 294 h 482"/>
                      <a:gd name="T112" fmla="*/ 352 w 812"/>
                      <a:gd name="T113" fmla="*/ 299 h 482"/>
                      <a:gd name="T114" fmla="*/ 387 w 812"/>
                      <a:gd name="T115" fmla="*/ 302 h 4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2" h="482">
                        <a:moveTo>
                          <a:pt x="406" y="304"/>
                        </a:moveTo>
                        <a:lnTo>
                          <a:pt x="423" y="302"/>
                        </a:lnTo>
                        <a:lnTo>
                          <a:pt x="440" y="302"/>
                        </a:lnTo>
                        <a:lnTo>
                          <a:pt x="459" y="299"/>
                        </a:lnTo>
                        <a:lnTo>
                          <a:pt x="476" y="298"/>
                        </a:lnTo>
                        <a:lnTo>
                          <a:pt x="492" y="294"/>
                        </a:lnTo>
                        <a:lnTo>
                          <a:pt x="509" y="290"/>
                        </a:lnTo>
                        <a:lnTo>
                          <a:pt x="527" y="285"/>
                        </a:lnTo>
                        <a:lnTo>
                          <a:pt x="542" y="280"/>
                        </a:lnTo>
                        <a:lnTo>
                          <a:pt x="574" y="267"/>
                        </a:lnTo>
                        <a:lnTo>
                          <a:pt x="604" y="253"/>
                        </a:lnTo>
                        <a:lnTo>
                          <a:pt x="632" y="237"/>
                        </a:lnTo>
                        <a:lnTo>
                          <a:pt x="659" y="217"/>
                        </a:lnTo>
                        <a:lnTo>
                          <a:pt x="685" y="195"/>
                        </a:lnTo>
                        <a:lnTo>
                          <a:pt x="708" y="172"/>
                        </a:lnTo>
                        <a:lnTo>
                          <a:pt x="730" y="147"/>
                        </a:lnTo>
                        <a:lnTo>
                          <a:pt x="748" y="121"/>
                        </a:lnTo>
                        <a:lnTo>
                          <a:pt x="766" y="92"/>
                        </a:lnTo>
                        <a:lnTo>
                          <a:pt x="780" y="62"/>
                        </a:lnTo>
                        <a:lnTo>
                          <a:pt x="786" y="47"/>
                        </a:lnTo>
                        <a:lnTo>
                          <a:pt x="791" y="32"/>
                        </a:lnTo>
                        <a:lnTo>
                          <a:pt x="796" y="16"/>
                        </a:lnTo>
                        <a:lnTo>
                          <a:pt x="800" y="0"/>
                        </a:lnTo>
                        <a:lnTo>
                          <a:pt x="804" y="22"/>
                        </a:lnTo>
                        <a:lnTo>
                          <a:pt x="809" y="44"/>
                        </a:lnTo>
                        <a:lnTo>
                          <a:pt x="810" y="66"/>
                        </a:lnTo>
                        <a:lnTo>
                          <a:pt x="812" y="89"/>
                        </a:lnTo>
                        <a:lnTo>
                          <a:pt x="810" y="110"/>
                        </a:lnTo>
                        <a:lnTo>
                          <a:pt x="809" y="129"/>
                        </a:lnTo>
                        <a:lnTo>
                          <a:pt x="806" y="149"/>
                        </a:lnTo>
                        <a:lnTo>
                          <a:pt x="803" y="168"/>
                        </a:lnTo>
                        <a:lnTo>
                          <a:pt x="799" y="188"/>
                        </a:lnTo>
                        <a:lnTo>
                          <a:pt x="793" y="206"/>
                        </a:lnTo>
                        <a:lnTo>
                          <a:pt x="787" y="224"/>
                        </a:lnTo>
                        <a:lnTo>
                          <a:pt x="779" y="242"/>
                        </a:lnTo>
                        <a:lnTo>
                          <a:pt x="771" y="260"/>
                        </a:lnTo>
                        <a:lnTo>
                          <a:pt x="763" y="277"/>
                        </a:lnTo>
                        <a:lnTo>
                          <a:pt x="753" y="294"/>
                        </a:lnTo>
                        <a:lnTo>
                          <a:pt x="741" y="309"/>
                        </a:lnTo>
                        <a:lnTo>
                          <a:pt x="731" y="325"/>
                        </a:lnTo>
                        <a:lnTo>
                          <a:pt x="718" y="340"/>
                        </a:lnTo>
                        <a:lnTo>
                          <a:pt x="705" y="354"/>
                        </a:lnTo>
                        <a:lnTo>
                          <a:pt x="692" y="368"/>
                        </a:lnTo>
                        <a:lnTo>
                          <a:pt x="678" y="380"/>
                        </a:lnTo>
                        <a:lnTo>
                          <a:pt x="663" y="393"/>
                        </a:lnTo>
                        <a:lnTo>
                          <a:pt x="648" y="404"/>
                        </a:lnTo>
                        <a:lnTo>
                          <a:pt x="632" y="415"/>
                        </a:lnTo>
                        <a:lnTo>
                          <a:pt x="616" y="426"/>
                        </a:lnTo>
                        <a:lnTo>
                          <a:pt x="599" y="435"/>
                        </a:lnTo>
                        <a:lnTo>
                          <a:pt x="581" y="444"/>
                        </a:lnTo>
                        <a:lnTo>
                          <a:pt x="563" y="451"/>
                        </a:lnTo>
                        <a:lnTo>
                          <a:pt x="545" y="458"/>
                        </a:lnTo>
                        <a:lnTo>
                          <a:pt x="525" y="465"/>
                        </a:lnTo>
                        <a:lnTo>
                          <a:pt x="506" y="471"/>
                        </a:lnTo>
                        <a:lnTo>
                          <a:pt x="486" y="475"/>
                        </a:lnTo>
                        <a:lnTo>
                          <a:pt x="468" y="478"/>
                        </a:lnTo>
                        <a:lnTo>
                          <a:pt x="446" y="481"/>
                        </a:lnTo>
                        <a:lnTo>
                          <a:pt x="426" y="482"/>
                        </a:lnTo>
                        <a:lnTo>
                          <a:pt x="406" y="482"/>
                        </a:lnTo>
                        <a:lnTo>
                          <a:pt x="384" y="482"/>
                        </a:lnTo>
                        <a:lnTo>
                          <a:pt x="364" y="481"/>
                        </a:lnTo>
                        <a:lnTo>
                          <a:pt x="344" y="478"/>
                        </a:lnTo>
                        <a:lnTo>
                          <a:pt x="324" y="475"/>
                        </a:lnTo>
                        <a:lnTo>
                          <a:pt x="303" y="471"/>
                        </a:lnTo>
                        <a:lnTo>
                          <a:pt x="285" y="465"/>
                        </a:lnTo>
                        <a:lnTo>
                          <a:pt x="266" y="458"/>
                        </a:lnTo>
                        <a:lnTo>
                          <a:pt x="247" y="451"/>
                        </a:lnTo>
                        <a:lnTo>
                          <a:pt x="229" y="444"/>
                        </a:lnTo>
                        <a:lnTo>
                          <a:pt x="211" y="435"/>
                        </a:lnTo>
                        <a:lnTo>
                          <a:pt x="194" y="426"/>
                        </a:lnTo>
                        <a:lnTo>
                          <a:pt x="178" y="415"/>
                        </a:lnTo>
                        <a:lnTo>
                          <a:pt x="162" y="404"/>
                        </a:lnTo>
                        <a:lnTo>
                          <a:pt x="147" y="393"/>
                        </a:lnTo>
                        <a:lnTo>
                          <a:pt x="132" y="380"/>
                        </a:lnTo>
                        <a:lnTo>
                          <a:pt x="118" y="368"/>
                        </a:lnTo>
                        <a:lnTo>
                          <a:pt x="105" y="354"/>
                        </a:lnTo>
                        <a:lnTo>
                          <a:pt x="92" y="340"/>
                        </a:lnTo>
                        <a:lnTo>
                          <a:pt x="80" y="325"/>
                        </a:lnTo>
                        <a:lnTo>
                          <a:pt x="69" y="309"/>
                        </a:lnTo>
                        <a:lnTo>
                          <a:pt x="57" y="294"/>
                        </a:lnTo>
                        <a:lnTo>
                          <a:pt x="49" y="277"/>
                        </a:lnTo>
                        <a:lnTo>
                          <a:pt x="39" y="260"/>
                        </a:lnTo>
                        <a:lnTo>
                          <a:pt x="31" y="242"/>
                        </a:lnTo>
                        <a:lnTo>
                          <a:pt x="24" y="224"/>
                        </a:lnTo>
                        <a:lnTo>
                          <a:pt x="17" y="206"/>
                        </a:lnTo>
                        <a:lnTo>
                          <a:pt x="11" y="188"/>
                        </a:lnTo>
                        <a:lnTo>
                          <a:pt x="7" y="168"/>
                        </a:lnTo>
                        <a:lnTo>
                          <a:pt x="4" y="149"/>
                        </a:lnTo>
                        <a:lnTo>
                          <a:pt x="1" y="129"/>
                        </a:lnTo>
                        <a:lnTo>
                          <a:pt x="0" y="110"/>
                        </a:lnTo>
                        <a:lnTo>
                          <a:pt x="0" y="89"/>
                        </a:lnTo>
                        <a:lnTo>
                          <a:pt x="0" y="66"/>
                        </a:lnTo>
                        <a:lnTo>
                          <a:pt x="1" y="44"/>
                        </a:lnTo>
                        <a:lnTo>
                          <a:pt x="6" y="22"/>
                        </a:lnTo>
                        <a:lnTo>
                          <a:pt x="10" y="0"/>
                        </a:lnTo>
                        <a:lnTo>
                          <a:pt x="14" y="16"/>
                        </a:lnTo>
                        <a:lnTo>
                          <a:pt x="18" y="32"/>
                        </a:lnTo>
                        <a:lnTo>
                          <a:pt x="24" y="47"/>
                        </a:lnTo>
                        <a:lnTo>
                          <a:pt x="31" y="62"/>
                        </a:lnTo>
                        <a:lnTo>
                          <a:pt x="46" y="92"/>
                        </a:lnTo>
                        <a:lnTo>
                          <a:pt x="62" y="121"/>
                        </a:lnTo>
                        <a:lnTo>
                          <a:pt x="82" y="147"/>
                        </a:lnTo>
                        <a:lnTo>
                          <a:pt x="102" y="172"/>
                        </a:lnTo>
                        <a:lnTo>
                          <a:pt x="126" y="195"/>
                        </a:lnTo>
                        <a:lnTo>
                          <a:pt x="151" y="217"/>
                        </a:lnTo>
                        <a:lnTo>
                          <a:pt x="178" y="237"/>
                        </a:lnTo>
                        <a:lnTo>
                          <a:pt x="207" y="253"/>
                        </a:lnTo>
                        <a:lnTo>
                          <a:pt x="237" y="267"/>
                        </a:lnTo>
                        <a:lnTo>
                          <a:pt x="268" y="280"/>
                        </a:lnTo>
                        <a:lnTo>
                          <a:pt x="285" y="285"/>
                        </a:lnTo>
                        <a:lnTo>
                          <a:pt x="301" y="290"/>
                        </a:lnTo>
                        <a:lnTo>
                          <a:pt x="318" y="294"/>
                        </a:lnTo>
                        <a:lnTo>
                          <a:pt x="335" y="298"/>
                        </a:lnTo>
                        <a:lnTo>
                          <a:pt x="352" y="299"/>
                        </a:lnTo>
                        <a:lnTo>
                          <a:pt x="370" y="302"/>
                        </a:lnTo>
                        <a:lnTo>
                          <a:pt x="387" y="302"/>
                        </a:lnTo>
                        <a:lnTo>
                          <a:pt x="406" y="304"/>
                        </a:lnTo>
                        <a:close/>
                      </a:path>
                    </a:pathLst>
                  </a:custGeom>
                  <a:solidFill>
                    <a:srgbClr val="AFC6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07" name="Freeform 466">
                    <a:extLst>
                      <a:ext uri="{FF2B5EF4-FFF2-40B4-BE49-F238E27FC236}">
                        <a16:creationId xmlns:a16="http://schemas.microsoft.com/office/drawing/2014/main" id="{142B9995-B1BE-4826-ACFA-EEEDA06987D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31494" y="7486351"/>
                    <a:ext cx="431532" cy="259414"/>
                  </a:xfrm>
                  <a:custGeom>
                    <a:avLst/>
                    <a:gdLst>
                      <a:gd name="T0" fmla="*/ 424 w 813"/>
                      <a:gd name="T1" fmla="*/ 303 h 483"/>
                      <a:gd name="T2" fmla="*/ 459 w 813"/>
                      <a:gd name="T3" fmla="*/ 300 h 483"/>
                      <a:gd name="T4" fmla="*/ 493 w 813"/>
                      <a:gd name="T5" fmla="*/ 294 h 483"/>
                      <a:gd name="T6" fmla="*/ 526 w 813"/>
                      <a:gd name="T7" fmla="*/ 286 h 483"/>
                      <a:gd name="T8" fmla="*/ 575 w 813"/>
                      <a:gd name="T9" fmla="*/ 268 h 483"/>
                      <a:gd name="T10" fmla="*/ 633 w 813"/>
                      <a:gd name="T11" fmla="*/ 236 h 483"/>
                      <a:gd name="T12" fmla="*/ 686 w 813"/>
                      <a:gd name="T13" fmla="*/ 195 h 483"/>
                      <a:gd name="T14" fmla="*/ 729 w 813"/>
                      <a:gd name="T15" fmla="*/ 146 h 483"/>
                      <a:gd name="T16" fmla="*/ 765 w 813"/>
                      <a:gd name="T17" fmla="*/ 92 h 483"/>
                      <a:gd name="T18" fmla="*/ 787 w 813"/>
                      <a:gd name="T19" fmla="*/ 47 h 483"/>
                      <a:gd name="T20" fmla="*/ 797 w 813"/>
                      <a:gd name="T21" fmla="*/ 15 h 483"/>
                      <a:gd name="T22" fmla="*/ 806 w 813"/>
                      <a:gd name="T23" fmla="*/ 21 h 483"/>
                      <a:gd name="T24" fmla="*/ 811 w 813"/>
                      <a:gd name="T25" fmla="*/ 67 h 483"/>
                      <a:gd name="T26" fmla="*/ 811 w 813"/>
                      <a:gd name="T27" fmla="*/ 110 h 483"/>
                      <a:gd name="T28" fmla="*/ 807 w 813"/>
                      <a:gd name="T29" fmla="*/ 149 h 483"/>
                      <a:gd name="T30" fmla="*/ 800 w 813"/>
                      <a:gd name="T31" fmla="*/ 188 h 483"/>
                      <a:gd name="T32" fmla="*/ 787 w 813"/>
                      <a:gd name="T33" fmla="*/ 224 h 483"/>
                      <a:gd name="T34" fmla="*/ 773 w 813"/>
                      <a:gd name="T35" fmla="*/ 259 h 483"/>
                      <a:gd name="T36" fmla="*/ 754 w 813"/>
                      <a:gd name="T37" fmla="*/ 293 h 483"/>
                      <a:gd name="T38" fmla="*/ 732 w 813"/>
                      <a:gd name="T39" fmla="*/ 325 h 483"/>
                      <a:gd name="T40" fmla="*/ 706 w 813"/>
                      <a:gd name="T41" fmla="*/ 354 h 483"/>
                      <a:gd name="T42" fmla="*/ 679 w 813"/>
                      <a:gd name="T43" fmla="*/ 381 h 483"/>
                      <a:gd name="T44" fmla="*/ 649 w 813"/>
                      <a:gd name="T45" fmla="*/ 404 h 483"/>
                      <a:gd name="T46" fmla="*/ 617 w 813"/>
                      <a:gd name="T47" fmla="*/ 425 h 483"/>
                      <a:gd name="T48" fmla="*/ 583 w 813"/>
                      <a:gd name="T49" fmla="*/ 443 h 483"/>
                      <a:gd name="T50" fmla="*/ 545 w 813"/>
                      <a:gd name="T51" fmla="*/ 459 h 483"/>
                      <a:gd name="T52" fmla="*/ 508 w 813"/>
                      <a:gd name="T53" fmla="*/ 470 h 483"/>
                      <a:gd name="T54" fmla="*/ 467 w 813"/>
                      <a:gd name="T55" fmla="*/ 478 h 483"/>
                      <a:gd name="T56" fmla="*/ 427 w 813"/>
                      <a:gd name="T57" fmla="*/ 483 h 483"/>
                      <a:gd name="T58" fmla="*/ 385 w 813"/>
                      <a:gd name="T59" fmla="*/ 483 h 483"/>
                      <a:gd name="T60" fmla="*/ 344 w 813"/>
                      <a:gd name="T61" fmla="*/ 478 h 483"/>
                      <a:gd name="T62" fmla="*/ 305 w 813"/>
                      <a:gd name="T63" fmla="*/ 470 h 483"/>
                      <a:gd name="T64" fmla="*/ 266 w 813"/>
                      <a:gd name="T65" fmla="*/ 459 h 483"/>
                      <a:gd name="T66" fmla="*/ 230 w 813"/>
                      <a:gd name="T67" fmla="*/ 443 h 483"/>
                      <a:gd name="T68" fmla="*/ 195 w 813"/>
                      <a:gd name="T69" fmla="*/ 425 h 483"/>
                      <a:gd name="T70" fmla="*/ 164 w 813"/>
                      <a:gd name="T71" fmla="*/ 404 h 483"/>
                      <a:gd name="T72" fmla="*/ 134 w 813"/>
                      <a:gd name="T73" fmla="*/ 381 h 483"/>
                      <a:gd name="T74" fmla="*/ 106 w 813"/>
                      <a:gd name="T75" fmla="*/ 354 h 483"/>
                      <a:gd name="T76" fmla="*/ 80 w 813"/>
                      <a:gd name="T77" fmla="*/ 325 h 483"/>
                      <a:gd name="T78" fmla="*/ 59 w 813"/>
                      <a:gd name="T79" fmla="*/ 293 h 483"/>
                      <a:gd name="T80" fmla="*/ 40 w 813"/>
                      <a:gd name="T81" fmla="*/ 259 h 483"/>
                      <a:gd name="T82" fmla="*/ 24 w 813"/>
                      <a:gd name="T83" fmla="*/ 224 h 483"/>
                      <a:gd name="T84" fmla="*/ 13 w 813"/>
                      <a:gd name="T85" fmla="*/ 188 h 483"/>
                      <a:gd name="T86" fmla="*/ 5 w 813"/>
                      <a:gd name="T87" fmla="*/ 149 h 483"/>
                      <a:gd name="T88" fmla="*/ 1 w 813"/>
                      <a:gd name="T89" fmla="*/ 110 h 483"/>
                      <a:gd name="T90" fmla="*/ 1 w 813"/>
                      <a:gd name="T91" fmla="*/ 67 h 483"/>
                      <a:gd name="T92" fmla="*/ 7 w 813"/>
                      <a:gd name="T93" fmla="*/ 21 h 483"/>
                      <a:gd name="T94" fmla="*/ 15 w 813"/>
                      <a:gd name="T95" fmla="*/ 15 h 483"/>
                      <a:gd name="T96" fmla="*/ 26 w 813"/>
                      <a:gd name="T97" fmla="*/ 47 h 483"/>
                      <a:gd name="T98" fmla="*/ 46 w 813"/>
                      <a:gd name="T99" fmla="*/ 92 h 483"/>
                      <a:gd name="T100" fmla="*/ 82 w 813"/>
                      <a:gd name="T101" fmla="*/ 146 h 483"/>
                      <a:gd name="T102" fmla="*/ 126 w 813"/>
                      <a:gd name="T103" fmla="*/ 195 h 483"/>
                      <a:gd name="T104" fmla="*/ 180 w 813"/>
                      <a:gd name="T105" fmla="*/ 236 h 483"/>
                      <a:gd name="T106" fmla="*/ 237 w 813"/>
                      <a:gd name="T107" fmla="*/ 268 h 483"/>
                      <a:gd name="T108" fmla="*/ 286 w 813"/>
                      <a:gd name="T109" fmla="*/ 286 h 483"/>
                      <a:gd name="T110" fmla="*/ 319 w 813"/>
                      <a:gd name="T111" fmla="*/ 294 h 483"/>
                      <a:gd name="T112" fmla="*/ 352 w 813"/>
                      <a:gd name="T113" fmla="*/ 300 h 483"/>
                      <a:gd name="T114" fmla="*/ 388 w 813"/>
                      <a:gd name="T115" fmla="*/ 303 h 48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3" h="483">
                        <a:moveTo>
                          <a:pt x="406" y="303"/>
                        </a:moveTo>
                        <a:lnTo>
                          <a:pt x="424" y="303"/>
                        </a:lnTo>
                        <a:lnTo>
                          <a:pt x="442" y="301"/>
                        </a:lnTo>
                        <a:lnTo>
                          <a:pt x="459" y="300"/>
                        </a:lnTo>
                        <a:lnTo>
                          <a:pt x="476" y="297"/>
                        </a:lnTo>
                        <a:lnTo>
                          <a:pt x="493" y="294"/>
                        </a:lnTo>
                        <a:lnTo>
                          <a:pt x="511" y="290"/>
                        </a:lnTo>
                        <a:lnTo>
                          <a:pt x="526" y="286"/>
                        </a:lnTo>
                        <a:lnTo>
                          <a:pt x="544" y="280"/>
                        </a:lnTo>
                        <a:lnTo>
                          <a:pt x="575" y="268"/>
                        </a:lnTo>
                        <a:lnTo>
                          <a:pt x="604" y="252"/>
                        </a:lnTo>
                        <a:lnTo>
                          <a:pt x="633" y="236"/>
                        </a:lnTo>
                        <a:lnTo>
                          <a:pt x="660" y="216"/>
                        </a:lnTo>
                        <a:lnTo>
                          <a:pt x="686" y="195"/>
                        </a:lnTo>
                        <a:lnTo>
                          <a:pt x="709" y="171"/>
                        </a:lnTo>
                        <a:lnTo>
                          <a:pt x="729" y="146"/>
                        </a:lnTo>
                        <a:lnTo>
                          <a:pt x="750" y="120"/>
                        </a:lnTo>
                        <a:lnTo>
                          <a:pt x="765" y="92"/>
                        </a:lnTo>
                        <a:lnTo>
                          <a:pt x="780" y="63"/>
                        </a:lnTo>
                        <a:lnTo>
                          <a:pt x="787" y="47"/>
                        </a:lnTo>
                        <a:lnTo>
                          <a:pt x="793" y="32"/>
                        </a:lnTo>
                        <a:lnTo>
                          <a:pt x="797" y="15"/>
                        </a:lnTo>
                        <a:lnTo>
                          <a:pt x="801" y="0"/>
                        </a:lnTo>
                        <a:lnTo>
                          <a:pt x="806" y="21"/>
                        </a:lnTo>
                        <a:lnTo>
                          <a:pt x="810" y="43"/>
                        </a:lnTo>
                        <a:lnTo>
                          <a:pt x="811" y="67"/>
                        </a:lnTo>
                        <a:lnTo>
                          <a:pt x="813" y="89"/>
                        </a:lnTo>
                        <a:lnTo>
                          <a:pt x="811" y="110"/>
                        </a:lnTo>
                        <a:lnTo>
                          <a:pt x="810" y="130"/>
                        </a:lnTo>
                        <a:lnTo>
                          <a:pt x="807" y="149"/>
                        </a:lnTo>
                        <a:lnTo>
                          <a:pt x="804" y="169"/>
                        </a:lnTo>
                        <a:lnTo>
                          <a:pt x="800" y="188"/>
                        </a:lnTo>
                        <a:lnTo>
                          <a:pt x="794" y="206"/>
                        </a:lnTo>
                        <a:lnTo>
                          <a:pt x="787" y="224"/>
                        </a:lnTo>
                        <a:lnTo>
                          <a:pt x="780" y="243"/>
                        </a:lnTo>
                        <a:lnTo>
                          <a:pt x="773" y="259"/>
                        </a:lnTo>
                        <a:lnTo>
                          <a:pt x="763" y="276"/>
                        </a:lnTo>
                        <a:lnTo>
                          <a:pt x="754" y="293"/>
                        </a:lnTo>
                        <a:lnTo>
                          <a:pt x="742" y="310"/>
                        </a:lnTo>
                        <a:lnTo>
                          <a:pt x="732" y="325"/>
                        </a:lnTo>
                        <a:lnTo>
                          <a:pt x="719" y="339"/>
                        </a:lnTo>
                        <a:lnTo>
                          <a:pt x="706" y="354"/>
                        </a:lnTo>
                        <a:lnTo>
                          <a:pt x="693" y="367"/>
                        </a:lnTo>
                        <a:lnTo>
                          <a:pt x="679" y="381"/>
                        </a:lnTo>
                        <a:lnTo>
                          <a:pt x="665" y="393"/>
                        </a:lnTo>
                        <a:lnTo>
                          <a:pt x="649" y="404"/>
                        </a:lnTo>
                        <a:lnTo>
                          <a:pt x="633" y="416"/>
                        </a:lnTo>
                        <a:lnTo>
                          <a:pt x="617" y="425"/>
                        </a:lnTo>
                        <a:lnTo>
                          <a:pt x="600" y="435"/>
                        </a:lnTo>
                        <a:lnTo>
                          <a:pt x="583" y="443"/>
                        </a:lnTo>
                        <a:lnTo>
                          <a:pt x="564" y="452"/>
                        </a:lnTo>
                        <a:lnTo>
                          <a:pt x="545" y="459"/>
                        </a:lnTo>
                        <a:lnTo>
                          <a:pt x="526" y="464"/>
                        </a:lnTo>
                        <a:lnTo>
                          <a:pt x="508" y="470"/>
                        </a:lnTo>
                        <a:lnTo>
                          <a:pt x="488" y="474"/>
                        </a:lnTo>
                        <a:lnTo>
                          <a:pt x="467" y="478"/>
                        </a:lnTo>
                        <a:lnTo>
                          <a:pt x="447" y="481"/>
                        </a:lnTo>
                        <a:lnTo>
                          <a:pt x="427" y="483"/>
                        </a:lnTo>
                        <a:lnTo>
                          <a:pt x="406" y="483"/>
                        </a:lnTo>
                        <a:lnTo>
                          <a:pt x="385" y="483"/>
                        </a:lnTo>
                        <a:lnTo>
                          <a:pt x="365" y="481"/>
                        </a:lnTo>
                        <a:lnTo>
                          <a:pt x="344" y="478"/>
                        </a:lnTo>
                        <a:lnTo>
                          <a:pt x="325" y="474"/>
                        </a:lnTo>
                        <a:lnTo>
                          <a:pt x="305" y="470"/>
                        </a:lnTo>
                        <a:lnTo>
                          <a:pt x="286" y="464"/>
                        </a:lnTo>
                        <a:lnTo>
                          <a:pt x="266" y="459"/>
                        </a:lnTo>
                        <a:lnTo>
                          <a:pt x="249" y="452"/>
                        </a:lnTo>
                        <a:lnTo>
                          <a:pt x="230" y="443"/>
                        </a:lnTo>
                        <a:lnTo>
                          <a:pt x="213" y="435"/>
                        </a:lnTo>
                        <a:lnTo>
                          <a:pt x="195" y="425"/>
                        </a:lnTo>
                        <a:lnTo>
                          <a:pt x="180" y="416"/>
                        </a:lnTo>
                        <a:lnTo>
                          <a:pt x="164" y="404"/>
                        </a:lnTo>
                        <a:lnTo>
                          <a:pt x="148" y="393"/>
                        </a:lnTo>
                        <a:lnTo>
                          <a:pt x="134" y="381"/>
                        </a:lnTo>
                        <a:lnTo>
                          <a:pt x="119" y="367"/>
                        </a:lnTo>
                        <a:lnTo>
                          <a:pt x="106" y="354"/>
                        </a:lnTo>
                        <a:lnTo>
                          <a:pt x="93" y="339"/>
                        </a:lnTo>
                        <a:lnTo>
                          <a:pt x="80" y="325"/>
                        </a:lnTo>
                        <a:lnTo>
                          <a:pt x="70" y="310"/>
                        </a:lnTo>
                        <a:lnTo>
                          <a:pt x="59" y="293"/>
                        </a:lnTo>
                        <a:lnTo>
                          <a:pt x="49" y="276"/>
                        </a:lnTo>
                        <a:lnTo>
                          <a:pt x="40" y="259"/>
                        </a:lnTo>
                        <a:lnTo>
                          <a:pt x="33" y="243"/>
                        </a:lnTo>
                        <a:lnTo>
                          <a:pt x="24" y="224"/>
                        </a:lnTo>
                        <a:lnTo>
                          <a:pt x="18" y="206"/>
                        </a:lnTo>
                        <a:lnTo>
                          <a:pt x="13" y="188"/>
                        </a:lnTo>
                        <a:lnTo>
                          <a:pt x="8" y="169"/>
                        </a:lnTo>
                        <a:lnTo>
                          <a:pt x="5" y="149"/>
                        </a:lnTo>
                        <a:lnTo>
                          <a:pt x="3" y="130"/>
                        </a:lnTo>
                        <a:lnTo>
                          <a:pt x="1" y="110"/>
                        </a:lnTo>
                        <a:lnTo>
                          <a:pt x="0" y="89"/>
                        </a:lnTo>
                        <a:lnTo>
                          <a:pt x="1" y="67"/>
                        </a:lnTo>
                        <a:lnTo>
                          <a:pt x="3" y="43"/>
                        </a:lnTo>
                        <a:lnTo>
                          <a:pt x="7" y="21"/>
                        </a:lnTo>
                        <a:lnTo>
                          <a:pt x="11" y="0"/>
                        </a:lnTo>
                        <a:lnTo>
                          <a:pt x="15" y="15"/>
                        </a:lnTo>
                        <a:lnTo>
                          <a:pt x="20" y="32"/>
                        </a:lnTo>
                        <a:lnTo>
                          <a:pt x="26" y="47"/>
                        </a:lnTo>
                        <a:lnTo>
                          <a:pt x="31" y="63"/>
                        </a:lnTo>
                        <a:lnTo>
                          <a:pt x="46" y="92"/>
                        </a:lnTo>
                        <a:lnTo>
                          <a:pt x="63" y="120"/>
                        </a:lnTo>
                        <a:lnTo>
                          <a:pt x="82" y="146"/>
                        </a:lnTo>
                        <a:lnTo>
                          <a:pt x="103" y="171"/>
                        </a:lnTo>
                        <a:lnTo>
                          <a:pt x="126" y="195"/>
                        </a:lnTo>
                        <a:lnTo>
                          <a:pt x="152" y="216"/>
                        </a:lnTo>
                        <a:lnTo>
                          <a:pt x="180" y="236"/>
                        </a:lnTo>
                        <a:lnTo>
                          <a:pt x="207" y="252"/>
                        </a:lnTo>
                        <a:lnTo>
                          <a:pt x="237" y="268"/>
                        </a:lnTo>
                        <a:lnTo>
                          <a:pt x="269" y="280"/>
                        </a:lnTo>
                        <a:lnTo>
                          <a:pt x="286" y="286"/>
                        </a:lnTo>
                        <a:lnTo>
                          <a:pt x="302" y="290"/>
                        </a:lnTo>
                        <a:lnTo>
                          <a:pt x="319" y="294"/>
                        </a:lnTo>
                        <a:lnTo>
                          <a:pt x="335" y="297"/>
                        </a:lnTo>
                        <a:lnTo>
                          <a:pt x="352" y="300"/>
                        </a:lnTo>
                        <a:lnTo>
                          <a:pt x="371" y="301"/>
                        </a:lnTo>
                        <a:lnTo>
                          <a:pt x="388" y="303"/>
                        </a:lnTo>
                        <a:lnTo>
                          <a:pt x="406" y="303"/>
                        </a:lnTo>
                        <a:close/>
                      </a:path>
                    </a:pathLst>
                  </a:custGeom>
                  <a:solidFill>
                    <a:srgbClr val="AFC6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08" name="Freeform 467">
                    <a:extLst>
                      <a:ext uri="{FF2B5EF4-FFF2-40B4-BE49-F238E27FC236}">
                        <a16:creationId xmlns:a16="http://schemas.microsoft.com/office/drawing/2014/main" id="{16CA0012-9CC4-4C45-92D9-43A59A1BA06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2700" y="7486351"/>
                    <a:ext cx="429940" cy="257802"/>
                  </a:xfrm>
                  <a:custGeom>
                    <a:avLst/>
                    <a:gdLst>
                      <a:gd name="T0" fmla="*/ 424 w 812"/>
                      <a:gd name="T1" fmla="*/ 302 h 482"/>
                      <a:gd name="T2" fmla="*/ 460 w 812"/>
                      <a:gd name="T3" fmla="*/ 299 h 482"/>
                      <a:gd name="T4" fmla="*/ 494 w 812"/>
                      <a:gd name="T5" fmla="*/ 294 h 482"/>
                      <a:gd name="T6" fmla="*/ 527 w 812"/>
                      <a:gd name="T7" fmla="*/ 285 h 482"/>
                      <a:gd name="T8" fmla="*/ 575 w 812"/>
                      <a:gd name="T9" fmla="*/ 267 h 482"/>
                      <a:gd name="T10" fmla="*/ 634 w 812"/>
                      <a:gd name="T11" fmla="*/ 237 h 482"/>
                      <a:gd name="T12" fmla="*/ 686 w 812"/>
                      <a:gd name="T13" fmla="*/ 195 h 482"/>
                      <a:gd name="T14" fmla="*/ 730 w 812"/>
                      <a:gd name="T15" fmla="*/ 147 h 482"/>
                      <a:gd name="T16" fmla="*/ 766 w 812"/>
                      <a:gd name="T17" fmla="*/ 92 h 482"/>
                      <a:gd name="T18" fmla="*/ 786 w 812"/>
                      <a:gd name="T19" fmla="*/ 47 h 482"/>
                      <a:gd name="T20" fmla="*/ 796 w 812"/>
                      <a:gd name="T21" fmla="*/ 16 h 482"/>
                      <a:gd name="T22" fmla="*/ 806 w 812"/>
                      <a:gd name="T23" fmla="*/ 22 h 482"/>
                      <a:gd name="T24" fmla="*/ 811 w 812"/>
                      <a:gd name="T25" fmla="*/ 66 h 482"/>
                      <a:gd name="T26" fmla="*/ 811 w 812"/>
                      <a:gd name="T27" fmla="*/ 110 h 482"/>
                      <a:gd name="T28" fmla="*/ 808 w 812"/>
                      <a:gd name="T29" fmla="*/ 149 h 482"/>
                      <a:gd name="T30" fmla="*/ 799 w 812"/>
                      <a:gd name="T31" fmla="*/ 188 h 482"/>
                      <a:gd name="T32" fmla="*/ 788 w 812"/>
                      <a:gd name="T33" fmla="*/ 224 h 482"/>
                      <a:gd name="T34" fmla="*/ 772 w 812"/>
                      <a:gd name="T35" fmla="*/ 260 h 482"/>
                      <a:gd name="T36" fmla="*/ 753 w 812"/>
                      <a:gd name="T37" fmla="*/ 294 h 482"/>
                      <a:gd name="T38" fmla="*/ 732 w 812"/>
                      <a:gd name="T39" fmla="*/ 325 h 482"/>
                      <a:gd name="T40" fmla="*/ 706 w 812"/>
                      <a:gd name="T41" fmla="*/ 354 h 482"/>
                      <a:gd name="T42" fmla="*/ 678 w 812"/>
                      <a:gd name="T43" fmla="*/ 380 h 482"/>
                      <a:gd name="T44" fmla="*/ 648 w 812"/>
                      <a:gd name="T45" fmla="*/ 404 h 482"/>
                      <a:gd name="T46" fmla="*/ 616 w 812"/>
                      <a:gd name="T47" fmla="*/ 426 h 482"/>
                      <a:gd name="T48" fmla="*/ 582 w 812"/>
                      <a:gd name="T49" fmla="*/ 444 h 482"/>
                      <a:gd name="T50" fmla="*/ 546 w 812"/>
                      <a:gd name="T51" fmla="*/ 458 h 482"/>
                      <a:gd name="T52" fmla="*/ 507 w 812"/>
                      <a:gd name="T53" fmla="*/ 471 h 482"/>
                      <a:gd name="T54" fmla="*/ 468 w 812"/>
                      <a:gd name="T55" fmla="*/ 478 h 482"/>
                      <a:gd name="T56" fmla="*/ 426 w 812"/>
                      <a:gd name="T57" fmla="*/ 482 h 482"/>
                      <a:gd name="T58" fmla="*/ 385 w 812"/>
                      <a:gd name="T59" fmla="*/ 482 h 482"/>
                      <a:gd name="T60" fmla="*/ 344 w 812"/>
                      <a:gd name="T61" fmla="*/ 478 h 482"/>
                      <a:gd name="T62" fmla="*/ 304 w 812"/>
                      <a:gd name="T63" fmla="*/ 471 h 482"/>
                      <a:gd name="T64" fmla="*/ 267 w 812"/>
                      <a:gd name="T65" fmla="*/ 458 h 482"/>
                      <a:gd name="T66" fmla="*/ 229 w 812"/>
                      <a:gd name="T67" fmla="*/ 444 h 482"/>
                      <a:gd name="T68" fmla="*/ 195 w 812"/>
                      <a:gd name="T69" fmla="*/ 426 h 482"/>
                      <a:gd name="T70" fmla="*/ 163 w 812"/>
                      <a:gd name="T71" fmla="*/ 404 h 482"/>
                      <a:gd name="T72" fmla="*/ 133 w 812"/>
                      <a:gd name="T73" fmla="*/ 380 h 482"/>
                      <a:gd name="T74" fmla="*/ 105 w 812"/>
                      <a:gd name="T75" fmla="*/ 354 h 482"/>
                      <a:gd name="T76" fmla="*/ 81 w 812"/>
                      <a:gd name="T77" fmla="*/ 325 h 482"/>
                      <a:gd name="T78" fmla="*/ 58 w 812"/>
                      <a:gd name="T79" fmla="*/ 294 h 482"/>
                      <a:gd name="T80" fmla="*/ 39 w 812"/>
                      <a:gd name="T81" fmla="*/ 260 h 482"/>
                      <a:gd name="T82" fmla="*/ 25 w 812"/>
                      <a:gd name="T83" fmla="*/ 224 h 482"/>
                      <a:gd name="T84" fmla="*/ 12 w 812"/>
                      <a:gd name="T85" fmla="*/ 188 h 482"/>
                      <a:gd name="T86" fmla="*/ 5 w 812"/>
                      <a:gd name="T87" fmla="*/ 149 h 482"/>
                      <a:gd name="T88" fmla="*/ 0 w 812"/>
                      <a:gd name="T89" fmla="*/ 110 h 482"/>
                      <a:gd name="T90" fmla="*/ 0 w 812"/>
                      <a:gd name="T91" fmla="*/ 66 h 482"/>
                      <a:gd name="T92" fmla="*/ 6 w 812"/>
                      <a:gd name="T93" fmla="*/ 22 h 482"/>
                      <a:gd name="T94" fmla="*/ 15 w 812"/>
                      <a:gd name="T95" fmla="*/ 16 h 482"/>
                      <a:gd name="T96" fmla="*/ 25 w 812"/>
                      <a:gd name="T97" fmla="*/ 47 h 482"/>
                      <a:gd name="T98" fmla="*/ 46 w 812"/>
                      <a:gd name="T99" fmla="*/ 92 h 482"/>
                      <a:gd name="T100" fmla="*/ 82 w 812"/>
                      <a:gd name="T101" fmla="*/ 147 h 482"/>
                      <a:gd name="T102" fmla="*/ 127 w 812"/>
                      <a:gd name="T103" fmla="*/ 195 h 482"/>
                      <a:gd name="T104" fmla="*/ 179 w 812"/>
                      <a:gd name="T105" fmla="*/ 237 h 482"/>
                      <a:gd name="T106" fmla="*/ 238 w 812"/>
                      <a:gd name="T107" fmla="*/ 267 h 482"/>
                      <a:gd name="T108" fmla="*/ 285 w 812"/>
                      <a:gd name="T109" fmla="*/ 285 h 482"/>
                      <a:gd name="T110" fmla="*/ 319 w 812"/>
                      <a:gd name="T111" fmla="*/ 294 h 482"/>
                      <a:gd name="T112" fmla="*/ 353 w 812"/>
                      <a:gd name="T113" fmla="*/ 299 h 482"/>
                      <a:gd name="T114" fmla="*/ 388 w 812"/>
                      <a:gd name="T115" fmla="*/ 302 h 4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812" h="482">
                        <a:moveTo>
                          <a:pt x="406" y="304"/>
                        </a:moveTo>
                        <a:lnTo>
                          <a:pt x="424" y="302"/>
                        </a:lnTo>
                        <a:lnTo>
                          <a:pt x="441" y="302"/>
                        </a:lnTo>
                        <a:lnTo>
                          <a:pt x="460" y="299"/>
                        </a:lnTo>
                        <a:lnTo>
                          <a:pt x="477" y="298"/>
                        </a:lnTo>
                        <a:lnTo>
                          <a:pt x="494" y="294"/>
                        </a:lnTo>
                        <a:lnTo>
                          <a:pt x="510" y="290"/>
                        </a:lnTo>
                        <a:lnTo>
                          <a:pt x="527" y="285"/>
                        </a:lnTo>
                        <a:lnTo>
                          <a:pt x="543" y="280"/>
                        </a:lnTo>
                        <a:lnTo>
                          <a:pt x="575" y="267"/>
                        </a:lnTo>
                        <a:lnTo>
                          <a:pt x="605" y="253"/>
                        </a:lnTo>
                        <a:lnTo>
                          <a:pt x="634" y="237"/>
                        </a:lnTo>
                        <a:lnTo>
                          <a:pt x="660" y="217"/>
                        </a:lnTo>
                        <a:lnTo>
                          <a:pt x="686" y="195"/>
                        </a:lnTo>
                        <a:lnTo>
                          <a:pt x="709" y="172"/>
                        </a:lnTo>
                        <a:lnTo>
                          <a:pt x="730" y="147"/>
                        </a:lnTo>
                        <a:lnTo>
                          <a:pt x="749" y="121"/>
                        </a:lnTo>
                        <a:lnTo>
                          <a:pt x="766" y="92"/>
                        </a:lnTo>
                        <a:lnTo>
                          <a:pt x="781" y="62"/>
                        </a:lnTo>
                        <a:lnTo>
                          <a:pt x="786" y="47"/>
                        </a:lnTo>
                        <a:lnTo>
                          <a:pt x="792" y="32"/>
                        </a:lnTo>
                        <a:lnTo>
                          <a:pt x="796" y="16"/>
                        </a:lnTo>
                        <a:lnTo>
                          <a:pt x="801" y="0"/>
                        </a:lnTo>
                        <a:lnTo>
                          <a:pt x="806" y="22"/>
                        </a:lnTo>
                        <a:lnTo>
                          <a:pt x="809" y="44"/>
                        </a:lnTo>
                        <a:lnTo>
                          <a:pt x="811" y="66"/>
                        </a:lnTo>
                        <a:lnTo>
                          <a:pt x="812" y="89"/>
                        </a:lnTo>
                        <a:lnTo>
                          <a:pt x="811" y="110"/>
                        </a:lnTo>
                        <a:lnTo>
                          <a:pt x="809" y="129"/>
                        </a:lnTo>
                        <a:lnTo>
                          <a:pt x="808" y="149"/>
                        </a:lnTo>
                        <a:lnTo>
                          <a:pt x="804" y="168"/>
                        </a:lnTo>
                        <a:lnTo>
                          <a:pt x="799" y="188"/>
                        </a:lnTo>
                        <a:lnTo>
                          <a:pt x="794" y="206"/>
                        </a:lnTo>
                        <a:lnTo>
                          <a:pt x="788" y="224"/>
                        </a:lnTo>
                        <a:lnTo>
                          <a:pt x="781" y="242"/>
                        </a:lnTo>
                        <a:lnTo>
                          <a:pt x="772" y="260"/>
                        </a:lnTo>
                        <a:lnTo>
                          <a:pt x="763" y="277"/>
                        </a:lnTo>
                        <a:lnTo>
                          <a:pt x="753" y="294"/>
                        </a:lnTo>
                        <a:lnTo>
                          <a:pt x="743" y="309"/>
                        </a:lnTo>
                        <a:lnTo>
                          <a:pt x="732" y="325"/>
                        </a:lnTo>
                        <a:lnTo>
                          <a:pt x="719" y="340"/>
                        </a:lnTo>
                        <a:lnTo>
                          <a:pt x="706" y="354"/>
                        </a:lnTo>
                        <a:lnTo>
                          <a:pt x="693" y="368"/>
                        </a:lnTo>
                        <a:lnTo>
                          <a:pt x="678" y="380"/>
                        </a:lnTo>
                        <a:lnTo>
                          <a:pt x="664" y="393"/>
                        </a:lnTo>
                        <a:lnTo>
                          <a:pt x="648" y="404"/>
                        </a:lnTo>
                        <a:lnTo>
                          <a:pt x="632" y="415"/>
                        </a:lnTo>
                        <a:lnTo>
                          <a:pt x="616" y="426"/>
                        </a:lnTo>
                        <a:lnTo>
                          <a:pt x="599" y="435"/>
                        </a:lnTo>
                        <a:lnTo>
                          <a:pt x="582" y="444"/>
                        </a:lnTo>
                        <a:lnTo>
                          <a:pt x="563" y="451"/>
                        </a:lnTo>
                        <a:lnTo>
                          <a:pt x="546" y="458"/>
                        </a:lnTo>
                        <a:lnTo>
                          <a:pt x="527" y="465"/>
                        </a:lnTo>
                        <a:lnTo>
                          <a:pt x="507" y="471"/>
                        </a:lnTo>
                        <a:lnTo>
                          <a:pt x="488" y="475"/>
                        </a:lnTo>
                        <a:lnTo>
                          <a:pt x="468" y="478"/>
                        </a:lnTo>
                        <a:lnTo>
                          <a:pt x="448" y="481"/>
                        </a:lnTo>
                        <a:lnTo>
                          <a:pt x="426" y="482"/>
                        </a:lnTo>
                        <a:lnTo>
                          <a:pt x="406" y="482"/>
                        </a:lnTo>
                        <a:lnTo>
                          <a:pt x="385" y="482"/>
                        </a:lnTo>
                        <a:lnTo>
                          <a:pt x="365" y="481"/>
                        </a:lnTo>
                        <a:lnTo>
                          <a:pt x="344" y="478"/>
                        </a:lnTo>
                        <a:lnTo>
                          <a:pt x="324" y="475"/>
                        </a:lnTo>
                        <a:lnTo>
                          <a:pt x="304" y="471"/>
                        </a:lnTo>
                        <a:lnTo>
                          <a:pt x="285" y="465"/>
                        </a:lnTo>
                        <a:lnTo>
                          <a:pt x="267" y="458"/>
                        </a:lnTo>
                        <a:lnTo>
                          <a:pt x="248" y="451"/>
                        </a:lnTo>
                        <a:lnTo>
                          <a:pt x="229" y="444"/>
                        </a:lnTo>
                        <a:lnTo>
                          <a:pt x="212" y="435"/>
                        </a:lnTo>
                        <a:lnTo>
                          <a:pt x="195" y="426"/>
                        </a:lnTo>
                        <a:lnTo>
                          <a:pt x="179" y="415"/>
                        </a:lnTo>
                        <a:lnTo>
                          <a:pt x="163" y="404"/>
                        </a:lnTo>
                        <a:lnTo>
                          <a:pt x="147" y="393"/>
                        </a:lnTo>
                        <a:lnTo>
                          <a:pt x="133" y="380"/>
                        </a:lnTo>
                        <a:lnTo>
                          <a:pt x="118" y="368"/>
                        </a:lnTo>
                        <a:lnTo>
                          <a:pt x="105" y="354"/>
                        </a:lnTo>
                        <a:lnTo>
                          <a:pt x="93" y="340"/>
                        </a:lnTo>
                        <a:lnTo>
                          <a:pt x="81" y="325"/>
                        </a:lnTo>
                        <a:lnTo>
                          <a:pt x="69" y="309"/>
                        </a:lnTo>
                        <a:lnTo>
                          <a:pt x="58" y="294"/>
                        </a:lnTo>
                        <a:lnTo>
                          <a:pt x="49" y="277"/>
                        </a:lnTo>
                        <a:lnTo>
                          <a:pt x="39" y="260"/>
                        </a:lnTo>
                        <a:lnTo>
                          <a:pt x="32" y="242"/>
                        </a:lnTo>
                        <a:lnTo>
                          <a:pt x="25" y="224"/>
                        </a:lnTo>
                        <a:lnTo>
                          <a:pt x="18" y="206"/>
                        </a:lnTo>
                        <a:lnTo>
                          <a:pt x="12" y="188"/>
                        </a:lnTo>
                        <a:lnTo>
                          <a:pt x="8" y="168"/>
                        </a:lnTo>
                        <a:lnTo>
                          <a:pt x="5" y="149"/>
                        </a:lnTo>
                        <a:lnTo>
                          <a:pt x="2" y="129"/>
                        </a:lnTo>
                        <a:lnTo>
                          <a:pt x="0" y="110"/>
                        </a:lnTo>
                        <a:lnTo>
                          <a:pt x="0" y="89"/>
                        </a:lnTo>
                        <a:lnTo>
                          <a:pt x="0" y="66"/>
                        </a:lnTo>
                        <a:lnTo>
                          <a:pt x="2" y="44"/>
                        </a:lnTo>
                        <a:lnTo>
                          <a:pt x="6" y="22"/>
                        </a:lnTo>
                        <a:lnTo>
                          <a:pt x="10" y="0"/>
                        </a:lnTo>
                        <a:lnTo>
                          <a:pt x="15" y="16"/>
                        </a:lnTo>
                        <a:lnTo>
                          <a:pt x="19" y="32"/>
                        </a:lnTo>
                        <a:lnTo>
                          <a:pt x="25" y="47"/>
                        </a:lnTo>
                        <a:lnTo>
                          <a:pt x="32" y="62"/>
                        </a:lnTo>
                        <a:lnTo>
                          <a:pt x="46" y="92"/>
                        </a:lnTo>
                        <a:lnTo>
                          <a:pt x="62" y="121"/>
                        </a:lnTo>
                        <a:lnTo>
                          <a:pt x="82" y="147"/>
                        </a:lnTo>
                        <a:lnTo>
                          <a:pt x="103" y="172"/>
                        </a:lnTo>
                        <a:lnTo>
                          <a:pt x="127" y="195"/>
                        </a:lnTo>
                        <a:lnTo>
                          <a:pt x="152" y="217"/>
                        </a:lnTo>
                        <a:lnTo>
                          <a:pt x="179" y="237"/>
                        </a:lnTo>
                        <a:lnTo>
                          <a:pt x="208" y="253"/>
                        </a:lnTo>
                        <a:lnTo>
                          <a:pt x="238" y="267"/>
                        </a:lnTo>
                        <a:lnTo>
                          <a:pt x="268" y="280"/>
                        </a:lnTo>
                        <a:lnTo>
                          <a:pt x="285" y="285"/>
                        </a:lnTo>
                        <a:lnTo>
                          <a:pt x="301" y="290"/>
                        </a:lnTo>
                        <a:lnTo>
                          <a:pt x="319" y="294"/>
                        </a:lnTo>
                        <a:lnTo>
                          <a:pt x="336" y="298"/>
                        </a:lnTo>
                        <a:lnTo>
                          <a:pt x="353" y="299"/>
                        </a:lnTo>
                        <a:lnTo>
                          <a:pt x="370" y="302"/>
                        </a:lnTo>
                        <a:lnTo>
                          <a:pt x="388" y="302"/>
                        </a:lnTo>
                        <a:lnTo>
                          <a:pt x="406" y="304"/>
                        </a:lnTo>
                        <a:close/>
                      </a:path>
                    </a:pathLst>
                  </a:custGeom>
                  <a:solidFill>
                    <a:srgbClr val="AFC6E7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683" name="Group 682">
                <a:extLst>
                  <a:ext uri="{FF2B5EF4-FFF2-40B4-BE49-F238E27FC236}">
                    <a16:creationId xmlns:a16="http://schemas.microsoft.com/office/drawing/2014/main" id="{14D2BA65-FDB5-44E9-96D9-412720062663}"/>
                  </a:ext>
                </a:extLst>
              </p:cNvPr>
              <p:cNvGrpSpPr/>
              <p:nvPr/>
            </p:nvGrpSpPr>
            <p:grpSpPr>
              <a:xfrm>
                <a:off x="1223627" y="5694128"/>
                <a:ext cx="715269" cy="616182"/>
                <a:chOff x="1223627" y="5694128"/>
                <a:chExt cx="715269" cy="616182"/>
              </a:xfrm>
            </p:grpSpPr>
            <p:sp>
              <p:nvSpPr>
                <p:cNvPr id="682" name="Flowchart: Magnetic Disk 681">
                  <a:extLst>
                    <a:ext uri="{FF2B5EF4-FFF2-40B4-BE49-F238E27FC236}">
                      <a16:creationId xmlns:a16="http://schemas.microsoft.com/office/drawing/2014/main" id="{DB0F3AC1-EAB0-4A28-8E1C-AE3109F1B02D}"/>
                    </a:ext>
                  </a:extLst>
                </p:cNvPr>
                <p:cNvSpPr/>
                <p:nvPr/>
              </p:nvSpPr>
              <p:spPr>
                <a:xfrm>
                  <a:off x="1223627" y="5708070"/>
                  <a:ext cx="709390" cy="602240"/>
                </a:xfrm>
                <a:prstGeom prst="flowChartMagneticDisk">
                  <a:avLst/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80" name="Oval 679">
                  <a:extLst>
                    <a:ext uri="{FF2B5EF4-FFF2-40B4-BE49-F238E27FC236}">
                      <a16:creationId xmlns:a16="http://schemas.microsoft.com/office/drawing/2014/main" id="{669D1E9D-5B9A-4C9D-8511-5E0003D55304}"/>
                    </a:ext>
                  </a:extLst>
                </p:cNvPr>
                <p:cNvSpPr/>
                <p:nvPr/>
              </p:nvSpPr>
              <p:spPr>
                <a:xfrm>
                  <a:off x="1226347" y="5694128"/>
                  <a:ext cx="712549" cy="24863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cxnSp>
          <p:nvCxnSpPr>
            <p:cNvPr id="843" name="Straight Connector 842">
              <a:extLst>
                <a:ext uri="{FF2B5EF4-FFF2-40B4-BE49-F238E27FC236}">
                  <a16:creationId xmlns:a16="http://schemas.microsoft.com/office/drawing/2014/main" id="{DFF863C5-1BCC-483C-A5F0-17E5763A8A25}"/>
                </a:ext>
              </a:extLst>
            </p:cNvPr>
            <p:cNvCxnSpPr>
              <a:cxnSpLocks/>
            </p:cNvCxnSpPr>
            <p:nvPr/>
          </p:nvCxnSpPr>
          <p:spPr>
            <a:xfrm>
              <a:off x="188643" y="3393906"/>
              <a:ext cx="356299" cy="0"/>
            </a:xfrm>
            <a:prstGeom prst="line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7" name="TextBox 226">
            <a:extLst>
              <a:ext uri="{FF2B5EF4-FFF2-40B4-BE49-F238E27FC236}">
                <a16:creationId xmlns:a16="http://schemas.microsoft.com/office/drawing/2014/main" id="{4CB328BD-56DF-4ED4-9684-B1C1D9694C39}"/>
              </a:ext>
            </a:extLst>
          </p:cNvPr>
          <p:cNvSpPr txBox="1"/>
          <p:nvPr/>
        </p:nvSpPr>
        <p:spPr>
          <a:xfrm>
            <a:off x="506746" y="601983"/>
            <a:ext cx="11182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CLUSTER </a:t>
            </a:r>
            <a:r>
              <a:rPr lang="en-GB" sz="32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DIAGRAM</a:t>
            </a:r>
          </a:p>
        </p:txBody>
      </p: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FE8C2B82-425C-4E64-9871-224D82B42CBF}"/>
              </a:ext>
            </a:extLst>
          </p:cNvPr>
          <p:cNvCxnSpPr>
            <a:cxnSpLocks/>
          </p:cNvCxnSpPr>
          <p:nvPr/>
        </p:nvCxnSpPr>
        <p:spPr>
          <a:xfrm>
            <a:off x="633558" y="551361"/>
            <a:ext cx="1080000" cy="0"/>
          </a:xfrm>
          <a:prstGeom prst="line">
            <a:avLst/>
          </a:prstGeom>
          <a:ln w="571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TextBox 230">
            <a:extLst>
              <a:ext uri="{FF2B5EF4-FFF2-40B4-BE49-F238E27FC236}">
                <a16:creationId xmlns:a16="http://schemas.microsoft.com/office/drawing/2014/main" id="{9AAC62C0-3443-4B84-AC27-A0C3949D0244}"/>
              </a:ext>
            </a:extLst>
          </p:cNvPr>
          <p:cNvSpPr txBox="1"/>
          <p:nvPr/>
        </p:nvSpPr>
        <p:spPr>
          <a:xfrm>
            <a:off x="504736" y="6346665"/>
            <a:ext cx="11060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POWER</a:t>
            </a:r>
            <a:r>
              <a:rPr lang="en-GB" sz="9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SLIDES</a:t>
            </a:r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									</a:t>
            </a:r>
            <a:r>
              <a:rPr lang="en-GB" sz="9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 	       WWW.POWERLIDES.COM </a:t>
            </a:r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						</a:t>
            </a:r>
            <a:endParaRPr lang="en-GB" sz="900" b="1" dirty="0">
              <a:solidFill>
                <a:srgbClr val="009999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232" name="Slide Number Placeholder 5">
            <a:extLst>
              <a:ext uri="{FF2B5EF4-FFF2-40B4-BE49-F238E27FC236}">
                <a16:creationId xmlns:a16="http://schemas.microsoft.com/office/drawing/2014/main" id="{270C19A9-3BE2-4395-B9A9-BB00DF1A9314}"/>
              </a:ext>
            </a:extLst>
          </p:cNvPr>
          <p:cNvSpPr txBox="1">
            <a:spLocks/>
          </p:cNvSpPr>
          <p:nvPr/>
        </p:nvSpPr>
        <p:spPr>
          <a:xfrm>
            <a:off x="5571650" y="6364663"/>
            <a:ext cx="216000" cy="216000"/>
          </a:xfrm>
          <a:prstGeom prst="ellipse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2</a:t>
            </a:r>
          </a:p>
        </p:txBody>
      </p: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4316AF19-AF1B-4280-B0F9-DD299B078E5C}"/>
              </a:ext>
            </a:extLst>
          </p:cNvPr>
          <p:cNvCxnSpPr/>
          <p:nvPr/>
        </p:nvCxnSpPr>
        <p:spPr>
          <a:xfrm flipH="1">
            <a:off x="5981846" y="6472238"/>
            <a:ext cx="37584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18A8462E-5B5D-4E5E-BEEA-D1BACEBBB877}"/>
              </a:ext>
            </a:extLst>
          </p:cNvPr>
          <p:cNvCxnSpPr>
            <a:cxnSpLocks/>
          </p:cNvCxnSpPr>
          <p:nvPr/>
        </p:nvCxnSpPr>
        <p:spPr>
          <a:xfrm flipH="1">
            <a:off x="1575770" y="6472238"/>
            <a:ext cx="375761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1267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457425E-3FF7-462B-A10E-5184B64A9D77}"/>
              </a:ext>
            </a:extLst>
          </p:cNvPr>
          <p:cNvGrpSpPr/>
          <p:nvPr/>
        </p:nvGrpSpPr>
        <p:grpSpPr>
          <a:xfrm>
            <a:off x="6451815" y="601983"/>
            <a:ext cx="4908550" cy="5490962"/>
            <a:chOff x="6096000" y="601983"/>
            <a:chExt cx="4908550" cy="549096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43EF791-0D2E-4D7A-964A-65457560DA09}"/>
                </a:ext>
              </a:extLst>
            </p:cNvPr>
            <p:cNvGrpSpPr/>
            <p:nvPr/>
          </p:nvGrpSpPr>
          <p:grpSpPr>
            <a:xfrm>
              <a:off x="6096000" y="601983"/>
              <a:ext cx="4908550" cy="5490962"/>
              <a:chOff x="6096000" y="601983"/>
              <a:chExt cx="4908550" cy="5490962"/>
            </a:xfrm>
          </p:grpSpPr>
          <p:sp>
            <p:nvSpPr>
              <p:cNvPr id="121" name="Oval 5">
                <a:extLst>
                  <a:ext uri="{FF2B5EF4-FFF2-40B4-BE49-F238E27FC236}">
                    <a16:creationId xmlns:a16="http://schemas.microsoft.com/office/drawing/2014/main" id="{C0241443-4A6D-4E46-9FA0-EDBA181441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1850" y="601983"/>
                <a:ext cx="550623" cy="550622"/>
              </a:xfrm>
              <a:prstGeom prst="ellipse">
                <a:avLst/>
              </a:prstGeom>
              <a:solidFill>
                <a:schemeClr val="accent3">
                  <a:alpha val="36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2" name="Oval 6">
                <a:extLst>
                  <a:ext uri="{FF2B5EF4-FFF2-40B4-BE49-F238E27FC236}">
                    <a16:creationId xmlns:a16="http://schemas.microsoft.com/office/drawing/2014/main" id="{0A8247DA-484F-4A64-B162-157118CA09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06714" y="1633287"/>
                <a:ext cx="562067" cy="559524"/>
              </a:xfrm>
              <a:prstGeom prst="ellipse">
                <a:avLst/>
              </a:prstGeom>
              <a:solidFill>
                <a:schemeClr val="accent2">
                  <a:alpha val="36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6" name="Oval 7">
                <a:extLst>
                  <a:ext uri="{FF2B5EF4-FFF2-40B4-BE49-F238E27FC236}">
                    <a16:creationId xmlns:a16="http://schemas.microsoft.com/office/drawing/2014/main" id="{499146FF-7837-4162-9129-9FE961A666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96000" y="773655"/>
                <a:ext cx="563339" cy="562067"/>
              </a:xfrm>
              <a:prstGeom prst="ellipse">
                <a:avLst/>
              </a:prstGeom>
              <a:solidFill>
                <a:schemeClr val="accent2">
                  <a:alpha val="36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8" name="Oval 8">
                <a:extLst>
                  <a:ext uri="{FF2B5EF4-FFF2-40B4-BE49-F238E27FC236}">
                    <a16:creationId xmlns:a16="http://schemas.microsoft.com/office/drawing/2014/main" id="{E7F7A598-C5B9-432B-A709-70A3A62D30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60502" y="2887129"/>
                <a:ext cx="563339" cy="562067"/>
              </a:xfrm>
              <a:prstGeom prst="ellipse">
                <a:avLst/>
              </a:prstGeom>
              <a:solidFill>
                <a:schemeClr val="accent2">
                  <a:alpha val="36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3" name="Oval 9">
                <a:extLst>
                  <a:ext uri="{FF2B5EF4-FFF2-40B4-BE49-F238E27FC236}">
                    <a16:creationId xmlns:a16="http://schemas.microsoft.com/office/drawing/2014/main" id="{8297B64A-751B-486F-9E04-1855FEE958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757066" y="5544866"/>
                <a:ext cx="546807" cy="548079"/>
              </a:xfrm>
              <a:prstGeom prst="ellipse">
                <a:avLst/>
              </a:prstGeom>
              <a:solidFill>
                <a:schemeClr val="accent5">
                  <a:alpha val="36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4" name="Oval 10">
                <a:extLst>
                  <a:ext uri="{FF2B5EF4-FFF2-40B4-BE49-F238E27FC236}">
                    <a16:creationId xmlns:a16="http://schemas.microsoft.com/office/drawing/2014/main" id="{A3D59B45-1BF9-4C84-B6DF-68EDA10E88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25302" y="5502901"/>
                <a:ext cx="548079" cy="548079"/>
              </a:xfrm>
              <a:prstGeom prst="ellipse">
                <a:avLst/>
              </a:prstGeom>
              <a:solidFill>
                <a:schemeClr val="accent5">
                  <a:alpha val="36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5" name="Freeform 11">
                <a:extLst>
                  <a:ext uri="{FF2B5EF4-FFF2-40B4-BE49-F238E27FC236}">
                    <a16:creationId xmlns:a16="http://schemas.microsoft.com/office/drawing/2014/main" id="{4CAE9A94-347A-493B-ACD6-8C410999BA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7872" y="4687777"/>
                <a:ext cx="625649" cy="625649"/>
              </a:xfrm>
              <a:custGeom>
                <a:avLst/>
                <a:gdLst>
                  <a:gd name="T0" fmla="*/ 182 w 208"/>
                  <a:gd name="T1" fmla="*/ 57 h 208"/>
                  <a:gd name="T2" fmla="*/ 151 w 208"/>
                  <a:gd name="T3" fmla="*/ 182 h 208"/>
                  <a:gd name="T4" fmla="*/ 26 w 208"/>
                  <a:gd name="T5" fmla="*/ 151 h 208"/>
                  <a:gd name="T6" fmla="*/ 57 w 208"/>
                  <a:gd name="T7" fmla="*/ 26 h 208"/>
                  <a:gd name="T8" fmla="*/ 182 w 208"/>
                  <a:gd name="T9" fmla="*/ 57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208">
                    <a:moveTo>
                      <a:pt x="182" y="57"/>
                    </a:moveTo>
                    <a:cubicBezTo>
                      <a:pt x="208" y="100"/>
                      <a:pt x="194" y="156"/>
                      <a:pt x="151" y="182"/>
                    </a:cubicBezTo>
                    <a:cubicBezTo>
                      <a:pt x="108" y="208"/>
                      <a:pt x="52" y="194"/>
                      <a:pt x="26" y="151"/>
                    </a:cubicBezTo>
                    <a:cubicBezTo>
                      <a:pt x="0" y="108"/>
                      <a:pt x="14" y="52"/>
                      <a:pt x="57" y="26"/>
                    </a:cubicBezTo>
                    <a:cubicBezTo>
                      <a:pt x="100" y="0"/>
                      <a:pt x="156" y="14"/>
                      <a:pt x="182" y="57"/>
                    </a:cubicBezTo>
                    <a:close/>
                  </a:path>
                </a:pathLst>
              </a:custGeom>
              <a:solidFill>
                <a:schemeClr val="accent6">
                  <a:alpha val="36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6" name="Freeform 12">
                <a:extLst>
                  <a:ext uri="{FF2B5EF4-FFF2-40B4-BE49-F238E27FC236}">
                    <a16:creationId xmlns:a16="http://schemas.microsoft.com/office/drawing/2014/main" id="{B82C6432-3C8D-4617-B1A7-6D32AA77FF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8246" y="5452035"/>
                <a:ext cx="625649" cy="625649"/>
              </a:xfrm>
              <a:custGeom>
                <a:avLst/>
                <a:gdLst>
                  <a:gd name="T0" fmla="*/ 182 w 208"/>
                  <a:gd name="T1" fmla="*/ 57 h 208"/>
                  <a:gd name="T2" fmla="*/ 151 w 208"/>
                  <a:gd name="T3" fmla="*/ 182 h 208"/>
                  <a:gd name="T4" fmla="*/ 26 w 208"/>
                  <a:gd name="T5" fmla="*/ 151 h 208"/>
                  <a:gd name="T6" fmla="*/ 57 w 208"/>
                  <a:gd name="T7" fmla="*/ 26 h 208"/>
                  <a:gd name="T8" fmla="*/ 182 w 208"/>
                  <a:gd name="T9" fmla="*/ 57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208">
                    <a:moveTo>
                      <a:pt x="182" y="57"/>
                    </a:moveTo>
                    <a:cubicBezTo>
                      <a:pt x="208" y="100"/>
                      <a:pt x="194" y="156"/>
                      <a:pt x="151" y="182"/>
                    </a:cubicBezTo>
                    <a:cubicBezTo>
                      <a:pt x="108" y="208"/>
                      <a:pt x="52" y="194"/>
                      <a:pt x="26" y="151"/>
                    </a:cubicBezTo>
                    <a:cubicBezTo>
                      <a:pt x="0" y="108"/>
                      <a:pt x="14" y="52"/>
                      <a:pt x="57" y="26"/>
                    </a:cubicBezTo>
                    <a:cubicBezTo>
                      <a:pt x="100" y="0"/>
                      <a:pt x="156" y="14"/>
                      <a:pt x="182" y="57"/>
                    </a:cubicBezTo>
                    <a:close/>
                  </a:path>
                </a:pathLst>
              </a:custGeom>
              <a:solidFill>
                <a:schemeClr val="accent6">
                  <a:alpha val="36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7" name="Oval 13">
                <a:extLst>
                  <a:ext uri="{FF2B5EF4-FFF2-40B4-BE49-F238E27FC236}">
                    <a16:creationId xmlns:a16="http://schemas.microsoft.com/office/drawing/2014/main" id="{D94A9112-7982-4C94-B91D-1C0BAA9575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64101" y="1543000"/>
                <a:ext cx="540449" cy="541721"/>
              </a:xfrm>
              <a:prstGeom prst="ellipse">
                <a:avLst/>
              </a:prstGeom>
              <a:solidFill>
                <a:schemeClr val="accent4">
                  <a:alpha val="36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8" name="Freeform 14">
                <a:extLst>
                  <a:ext uri="{FF2B5EF4-FFF2-40B4-BE49-F238E27FC236}">
                    <a16:creationId xmlns:a16="http://schemas.microsoft.com/office/drawing/2014/main" id="{B232DEAF-0E93-4B16-9B1F-0109051A01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426" y="2587021"/>
                <a:ext cx="61039" cy="372592"/>
              </a:xfrm>
              <a:custGeom>
                <a:avLst/>
                <a:gdLst>
                  <a:gd name="T0" fmla="*/ 38 w 48"/>
                  <a:gd name="T1" fmla="*/ 0 h 293"/>
                  <a:gd name="T2" fmla="*/ 0 w 48"/>
                  <a:gd name="T3" fmla="*/ 290 h 293"/>
                  <a:gd name="T4" fmla="*/ 10 w 48"/>
                  <a:gd name="T5" fmla="*/ 293 h 293"/>
                  <a:gd name="T6" fmla="*/ 48 w 48"/>
                  <a:gd name="T7" fmla="*/ 2 h 293"/>
                  <a:gd name="T8" fmla="*/ 38 w 48"/>
                  <a:gd name="T9" fmla="*/ 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293">
                    <a:moveTo>
                      <a:pt x="38" y="0"/>
                    </a:moveTo>
                    <a:lnTo>
                      <a:pt x="0" y="290"/>
                    </a:lnTo>
                    <a:lnTo>
                      <a:pt x="10" y="293"/>
                    </a:lnTo>
                    <a:lnTo>
                      <a:pt x="48" y="2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D8F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2" name="Freeform 15">
                <a:extLst>
                  <a:ext uri="{FF2B5EF4-FFF2-40B4-BE49-F238E27FC236}">
                    <a16:creationId xmlns:a16="http://schemas.microsoft.com/office/drawing/2014/main" id="{74C753E0-B770-4E93-8D45-339D315050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4426" y="2587021"/>
                <a:ext cx="61039" cy="372592"/>
              </a:xfrm>
              <a:custGeom>
                <a:avLst/>
                <a:gdLst>
                  <a:gd name="T0" fmla="*/ 38 w 48"/>
                  <a:gd name="T1" fmla="*/ 0 h 293"/>
                  <a:gd name="T2" fmla="*/ 0 w 48"/>
                  <a:gd name="T3" fmla="*/ 290 h 293"/>
                  <a:gd name="T4" fmla="*/ 10 w 48"/>
                  <a:gd name="T5" fmla="*/ 293 h 293"/>
                  <a:gd name="T6" fmla="*/ 48 w 48"/>
                  <a:gd name="T7" fmla="*/ 2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293">
                    <a:moveTo>
                      <a:pt x="38" y="0"/>
                    </a:moveTo>
                    <a:lnTo>
                      <a:pt x="0" y="290"/>
                    </a:lnTo>
                    <a:lnTo>
                      <a:pt x="10" y="293"/>
                    </a:lnTo>
                    <a:lnTo>
                      <a:pt x="48" y="2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4" name="Freeform 16">
                <a:extLst>
                  <a:ext uri="{FF2B5EF4-FFF2-40B4-BE49-F238E27FC236}">
                    <a16:creationId xmlns:a16="http://schemas.microsoft.com/office/drawing/2014/main" id="{A9BEB837-A329-4FFF-B694-357F35C04A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2851" y="1946112"/>
                <a:ext cx="445076" cy="68669"/>
              </a:xfrm>
              <a:custGeom>
                <a:avLst/>
                <a:gdLst>
                  <a:gd name="T0" fmla="*/ 3 w 350"/>
                  <a:gd name="T1" fmla="*/ 54 h 54"/>
                  <a:gd name="T2" fmla="*/ 350 w 350"/>
                  <a:gd name="T3" fmla="*/ 9 h 54"/>
                  <a:gd name="T4" fmla="*/ 350 w 350"/>
                  <a:gd name="T5" fmla="*/ 0 h 54"/>
                  <a:gd name="T6" fmla="*/ 0 w 350"/>
                  <a:gd name="T7" fmla="*/ 45 h 54"/>
                  <a:gd name="T8" fmla="*/ 3 w 350"/>
                  <a:gd name="T9" fmla="*/ 5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0" h="54">
                    <a:moveTo>
                      <a:pt x="3" y="54"/>
                    </a:moveTo>
                    <a:lnTo>
                      <a:pt x="350" y="9"/>
                    </a:lnTo>
                    <a:lnTo>
                      <a:pt x="350" y="0"/>
                    </a:lnTo>
                    <a:lnTo>
                      <a:pt x="0" y="45"/>
                    </a:lnTo>
                    <a:lnTo>
                      <a:pt x="3" y="54"/>
                    </a:lnTo>
                    <a:close/>
                  </a:path>
                </a:pathLst>
              </a:custGeom>
              <a:solidFill>
                <a:srgbClr val="D8F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5" name="Freeform 17">
                <a:extLst>
                  <a:ext uri="{FF2B5EF4-FFF2-40B4-BE49-F238E27FC236}">
                    <a16:creationId xmlns:a16="http://schemas.microsoft.com/office/drawing/2014/main" id="{26CEDF8F-45F4-4924-934D-35D6D722EE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2851" y="1946112"/>
                <a:ext cx="445076" cy="68669"/>
              </a:xfrm>
              <a:custGeom>
                <a:avLst/>
                <a:gdLst>
                  <a:gd name="T0" fmla="*/ 3 w 350"/>
                  <a:gd name="T1" fmla="*/ 54 h 54"/>
                  <a:gd name="T2" fmla="*/ 350 w 350"/>
                  <a:gd name="T3" fmla="*/ 9 h 54"/>
                  <a:gd name="T4" fmla="*/ 350 w 350"/>
                  <a:gd name="T5" fmla="*/ 0 h 54"/>
                  <a:gd name="T6" fmla="*/ 0 w 350"/>
                  <a:gd name="T7" fmla="*/ 4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0" h="54">
                    <a:moveTo>
                      <a:pt x="3" y="54"/>
                    </a:moveTo>
                    <a:lnTo>
                      <a:pt x="350" y="9"/>
                    </a:lnTo>
                    <a:lnTo>
                      <a:pt x="350" y="0"/>
                    </a:lnTo>
                    <a:lnTo>
                      <a:pt x="0" y="4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6" name="Freeform 18">
                <a:extLst>
                  <a:ext uri="{FF2B5EF4-FFF2-40B4-BE49-F238E27FC236}">
                    <a16:creationId xmlns:a16="http://schemas.microsoft.com/office/drawing/2014/main" id="{DC675E3F-1081-468E-BB14-A775AB6104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703" y="1251794"/>
                <a:ext cx="161499" cy="423458"/>
              </a:xfrm>
              <a:custGeom>
                <a:avLst/>
                <a:gdLst>
                  <a:gd name="T0" fmla="*/ 127 w 127"/>
                  <a:gd name="T1" fmla="*/ 328 h 333"/>
                  <a:gd name="T2" fmla="*/ 9 w 127"/>
                  <a:gd name="T3" fmla="*/ 0 h 333"/>
                  <a:gd name="T4" fmla="*/ 0 w 127"/>
                  <a:gd name="T5" fmla="*/ 2 h 333"/>
                  <a:gd name="T6" fmla="*/ 118 w 127"/>
                  <a:gd name="T7" fmla="*/ 333 h 333"/>
                  <a:gd name="T8" fmla="*/ 127 w 127"/>
                  <a:gd name="T9" fmla="*/ 328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333">
                    <a:moveTo>
                      <a:pt x="127" y="328"/>
                    </a:moveTo>
                    <a:lnTo>
                      <a:pt x="9" y="0"/>
                    </a:lnTo>
                    <a:lnTo>
                      <a:pt x="0" y="2"/>
                    </a:lnTo>
                    <a:lnTo>
                      <a:pt x="118" y="333"/>
                    </a:lnTo>
                    <a:lnTo>
                      <a:pt x="127" y="328"/>
                    </a:lnTo>
                    <a:close/>
                  </a:path>
                </a:pathLst>
              </a:custGeom>
              <a:solidFill>
                <a:srgbClr val="D8F7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7" name="Freeform 19">
                <a:extLst>
                  <a:ext uri="{FF2B5EF4-FFF2-40B4-BE49-F238E27FC236}">
                    <a16:creationId xmlns:a16="http://schemas.microsoft.com/office/drawing/2014/main" id="{E3D8B673-1F9B-453A-B1DC-4557FB1B2A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5703" y="1251794"/>
                <a:ext cx="161499" cy="423458"/>
              </a:xfrm>
              <a:custGeom>
                <a:avLst/>
                <a:gdLst>
                  <a:gd name="T0" fmla="*/ 127 w 127"/>
                  <a:gd name="T1" fmla="*/ 328 h 333"/>
                  <a:gd name="T2" fmla="*/ 9 w 127"/>
                  <a:gd name="T3" fmla="*/ 0 h 333"/>
                  <a:gd name="T4" fmla="*/ 0 w 127"/>
                  <a:gd name="T5" fmla="*/ 2 h 333"/>
                  <a:gd name="T6" fmla="*/ 118 w 127"/>
                  <a:gd name="T7" fmla="*/ 333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7" h="333">
                    <a:moveTo>
                      <a:pt x="127" y="328"/>
                    </a:moveTo>
                    <a:lnTo>
                      <a:pt x="9" y="0"/>
                    </a:lnTo>
                    <a:lnTo>
                      <a:pt x="0" y="2"/>
                    </a:lnTo>
                    <a:lnTo>
                      <a:pt x="118" y="333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9" name="Freeform 20">
                <a:extLst>
                  <a:ext uri="{FF2B5EF4-FFF2-40B4-BE49-F238E27FC236}">
                    <a16:creationId xmlns:a16="http://schemas.microsoft.com/office/drawing/2014/main" id="{3B465E02-80B4-41DF-AAE6-4FC63F15A3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0221" y="2501820"/>
                <a:ext cx="658712" cy="288664"/>
              </a:xfrm>
              <a:custGeom>
                <a:avLst/>
                <a:gdLst>
                  <a:gd name="T0" fmla="*/ 5 w 219"/>
                  <a:gd name="T1" fmla="*/ 11 h 96"/>
                  <a:gd name="T2" fmla="*/ 209 w 219"/>
                  <a:gd name="T3" fmla="*/ 94 h 96"/>
                  <a:gd name="T4" fmla="*/ 217 w 219"/>
                  <a:gd name="T5" fmla="*/ 94 h 96"/>
                  <a:gd name="T6" fmla="*/ 217 w 219"/>
                  <a:gd name="T7" fmla="*/ 86 h 96"/>
                  <a:gd name="T8" fmla="*/ 5 w 219"/>
                  <a:gd name="T9" fmla="*/ 0 h 96"/>
                  <a:gd name="T10" fmla="*/ 0 w 219"/>
                  <a:gd name="T11" fmla="*/ 6 h 96"/>
                  <a:gd name="T12" fmla="*/ 5 w 219"/>
                  <a:gd name="T13" fmla="*/ 11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" h="96">
                    <a:moveTo>
                      <a:pt x="5" y="11"/>
                    </a:moveTo>
                    <a:cubicBezTo>
                      <a:pt x="84" y="11"/>
                      <a:pt x="156" y="43"/>
                      <a:pt x="209" y="94"/>
                    </a:cubicBezTo>
                    <a:cubicBezTo>
                      <a:pt x="211" y="96"/>
                      <a:pt x="215" y="96"/>
                      <a:pt x="217" y="94"/>
                    </a:cubicBezTo>
                    <a:cubicBezTo>
                      <a:pt x="219" y="92"/>
                      <a:pt x="219" y="88"/>
                      <a:pt x="217" y="86"/>
                    </a:cubicBezTo>
                    <a:cubicBezTo>
                      <a:pt x="162" y="33"/>
                      <a:pt x="88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0" name="Freeform 21">
                <a:extLst>
                  <a:ext uri="{FF2B5EF4-FFF2-40B4-BE49-F238E27FC236}">
                    <a16:creationId xmlns:a16="http://schemas.microsoft.com/office/drawing/2014/main" id="{FC0A9423-1D64-4D81-AB9D-BD75DD2FCD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38586" y="2649331"/>
                <a:ext cx="420915" cy="1599729"/>
              </a:xfrm>
              <a:custGeom>
                <a:avLst/>
                <a:gdLst>
                  <a:gd name="T0" fmla="*/ 3 w 140"/>
                  <a:gd name="T1" fmla="*/ 10 h 532"/>
                  <a:gd name="T2" fmla="*/ 27 w 140"/>
                  <a:gd name="T3" fmla="*/ 33 h 532"/>
                  <a:gd name="T4" fmla="*/ 128 w 140"/>
                  <a:gd name="T5" fmla="*/ 276 h 532"/>
                  <a:gd name="T6" fmla="*/ 42 w 140"/>
                  <a:gd name="T7" fmla="*/ 504 h 532"/>
                  <a:gd name="T8" fmla="*/ 26 w 140"/>
                  <a:gd name="T9" fmla="*/ 521 h 532"/>
                  <a:gd name="T10" fmla="*/ 26 w 140"/>
                  <a:gd name="T11" fmla="*/ 529 h 532"/>
                  <a:gd name="T12" fmla="*/ 34 w 140"/>
                  <a:gd name="T13" fmla="*/ 530 h 532"/>
                  <a:gd name="T14" fmla="*/ 50 w 140"/>
                  <a:gd name="T15" fmla="*/ 512 h 532"/>
                  <a:gd name="T16" fmla="*/ 140 w 140"/>
                  <a:gd name="T17" fmla="*/ 276 h 532"/>
                  <a:gd name="T18" fmla="*/ 35 w 140"/>
                  <a:gd name="T19" fmla="*/ 25 h 532"/>
                  <a:gd name="T20" fmla="*/ 10 w 140"/>
                  <a:gd name="T21" fmla="*/ 2 h 532"/>
                  <a:gd name="T22" fmla="*/ 2 w 140"/>
                  <a:gd name="T23" fmla="*/ 2 h 532"/>
                  <a:gd name="T24" fmla="*/ 3 w 140"/>
                  <a:gd name="T25" fmla="*/ 10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0" h="532">
                    <a:moveTo>
                      <a:pt x="3" y="10"/>
                    </a:moveTo>
                    <a:cubicBezTo>
                      <a:pt x="11" y="17"/>
                      <a:pt x="20" y="25"/>
                      <a:pt x="27" y="33"/>
                    </a:cubicBezTo>
                    <a:cubicBezTo>
                      <a:pt x="90" y="95"/>
                      <a:pt x="128" y="181"/>
                      <a:pt x="128" y="276"/>
                    </a:cubicBezTo>
                    <a:cubicBezTo>
                      <a:pt x="128" y="364"/>
                      <a:pt x="96" y="444"/>
                      <a:pt x="42" y="504"/>
                    </a:cubicBezTo>
                    <a:cubicBezTo>
                      <a:pt x="37" y="510"/>
                      <a:pt x="31" y="516"/>
                      <a:pt x="26" y="521"/>
                    </a:cubicBezTo>
                    <a:cubicBezTo>
                      <a:pt x="24" y="524"/>
                      <a:pt x="24" y="527"/>
                      <a:pt x="26" y="529"/>
                    </a:cubicBezTo>
                    <a:cubicBezTo>
                      <a:pt x="28" y="532"/>
                      <a:pt x="32" y="532"/>
                      <a:pt x="34" y="530"/>
                    </a:cubicBezTo>
                    <a:cubicBezTo>
                      <a:pt x="40" y="524"/>
                      <a:pt x="45" y="518"/>
                      <a:pt x="50" y="512"/>
                    </a:cubicBezTo>
                    <a:cubicBezTo>
                      <a:pt x="106" y="449"/>
                      <a:pt x="140" y="367"/>
                      <a:pt x="140" y="276"/>
                    </a:cubicBezTo>
                    <a:cubicBezTo>
                      <a:pt x="140" y="178"/>
                      <a:pt x="100" y="89"/>
                      <a:pt x="35" y="25"/>
                    </a:cubicBezTo>
                    <a:cubicBezTo>
                      <a:pt x="27" y="17"/>
                      <a:pt x="19" y="9"/>
                      <a:pt x="10" y="2"/>
                    </a:cubicBezTo>
                    <a:cubicBezTo>
                      <a:pt x="8" y="0"/>
                      <a:pt x="4" y="0"/>
                      <a:pt x="2" y="2"/>
                    </a:cubicBezTo>
                    <a:cubicBezTo>
                      <a:pt x="0" y="5"/>
                      <a:pt x="1" y="8"/>
                      <a:pt x="3" y="1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1" name="Oval 22">
                <a:extLst>
                  <a:ext uri="{FF2B5EF4-FFF2-40B4-BE49-F238E27FC236}">
                    <a16:creationId xmlns:a16="http://schemas.microsoft.com/office/drawing/2014/main" id="{2291C5A4-F506-494E-8C9A-F39034206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45675" y="2637886"/>
                <a:ext cx="1684930" cy="168365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2" name="Freeform 23">
                <a:extLst>
                  <a:ext uri="{FF2B5EF4-FFF2-40B4-BE49-F238E27FC236}">
                    <a16:creationId xmlns:a16="http://schemas.microsoft.com/office/drawing/2014/main" id="{33385320-BB11-487A-818E-71D9A39C38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28684" y="3735315"/>
                <a:ext cx="1079627" cy="733739"/>
              </a:xfrm>
              <a:custGeom>
                <a:avLst/>
                <a:gdLst>
                  <a:gd name="T0" fmla="*/ 352 w 359"/>
                  <a:gd name="T1" fmla="*/ 231 h 244"/>
                  <a:gd name="T2" fmla="*/ 313 w 359"/>
                  <a:gd name="T3" fmla="*/ 233 h 244"/>
                  <a:gd name="T4" fmla="*/ 12 w 359"/>
                  <a:gd name="T5" fmla="*/ 5 h 244"/>
                  <a:gd name="T6" fmla="*/ 5 w 359"/>
                  <a:gd name="T7" fmla="*/ 1 h 244"/>
                  <a:gd name="T8" fmla="*/ 1 w 359"/>
                  <a:gd name="T9" fmla="*/ 8 h 244"/>
                  <a:gd name="T10" fmla="*/ 313 w 359"/>
                  <a:gd name="T11" fmla="*/ 244 h 244"/>
                  <a:gd name="T12" fmla="*/ 353 w 359"/>
                  <a:gd name="T13" fmla="*/ 242 h 244"/>
                  <a:gd name="T14" fmla="*/ 358 w 359"/>
                  <a:gd name="T15" fmla="*/ 236 h 244"/>
                  <a:gd name="T16" fmla="*/ 352 w 359"/>
                  <a:gd name="T17" fmla="*/ 231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9" h="244">
                    <a:moveTo>
                      <a:pt x="352" y="231"/>
                    </a:moveTo>
                    <a:cubicBezTo>
                      <a:pt x="339" y="232"/>
                      <a:pt x="326" y="233"/>
                      <a:pt x="313" y="233"/>
                    </a:cubicBezTo>
                    <a:cubicBezTo>
                      <a:pt x="169" y="233"/>
                      <a:pt x="49" y="137"/>
                      <a:pt x="12" y="5"/>
                    </a:cubicBezTo>
                    <a:cubicBezTo>
                      <a:pt x="11" y="2"/>
                      <a:pt x="8" y="0"/>
                      <a:pt x="5" y="1"/>
                    </a:cubicBezTo>
                    <a:cubicBezTo>
                      <a:pt x="2" y="2"/>
                      <a:pt x="0" y="5"/>
                      <a:pt x="1" y="8"/>
                    </a:cubicBezTo>
                    <a:cubicBezTo>
                      <a:pt x="39" y="144"/>
                      <a:pt x="164" y="244"/>
                      <a:pt x="313" y="244"/>
                    </a:cubicBezTo>
                    <a:cubicBezTo>
                      <a:pt x="327" y="244"/>
                      <a:pt x="340" y="244"/>
                      <a:pt x="353" y="242"/>
                    </a:cubicBezTo>
                    <a:cubicBezTo>
                      <a:pt x="356" y="242"/>
                      <a:pt x="359" y="239"/>
                      <a:pt x="358" y="236"/>
                    </a:cubicBezTo>
                    <a:cubicBezTo>
                      <a:pt x="358" y="233"/>
                      <a:pt x="355" y="230"/>
                      <a:pt x="352" y="23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3" name="Freeform 24">
                <a:extLst>
                  <a:ext uri="{FF2B5EF4-FFF2-40B4-BE49-F238E27FC236}">
                    <a16:creationId xmlns:a16="http://schemas.microsoft.com/office/drawing/2014/main" id="{CE532FC1-443F-46E6-8F61-79E9EF9F8D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79550" y="2574304"/>
                <a:ext cx="1131764" cy="1286904"/>
              </a:xfrm>
              <a:custGeom>
                <a:avLst/>
                <a:gdLst>
                  <a:gd name="T0" fmla="*/ 36 w 376"/>
                  <a:gd name="T1" fmla="*/ 419 h 428"/>
                  <a:gd name="T2" fmla="*/ 11 w 376"/>
                  <a:gd name="T3" fmla="*/ 301 h 428"/>
                  <a:gd name="T4" fmla="*/ 97 w 376"/>
                  <a:gd name="T5" fmla="*/ 96 h 428"/>
                  <a:gd name="T6" fmla="*/ 302 w 376"/>
                  <a:gd name="T7" fmla="*/ 11 h 428"/>
                  <a:gd name="T8" fmla="*/ 369 w 376"/>
                  <a:gd name="T9" fmla="*/ 19 h 428"/>
                  <a:gd name="T10" fmla="*/ 376 w 376"/>
                  <a:gd name="T11" fmla="*/ 14 h 428"/>
                  <a:gd name="T12" fmla="*/ 371 w 376"/>
                  <a:gd name="T13" fmla="*/ 8 h 428"/>
                  <a:gd name="T14" fmla="*/ 302 w 376"/>
                  <a:gd name="T15" fmla="*/ 0 h 428"/>
                  <a:gd name="T16" fmla="*/ 0 w 376"/>
                  <a:gd name="T17" fmla="*/ 301 h 428"/>
                  <a:gd name="T18" fmla="*/ 26 w 376"/>
                  <a:gd name="T19" fmla="*/ 424 h 428"/>
                  <a:gd name="T20" fmla="*/ 34 w 376"/>
                  <a:gd name="T21" fmla="*/ 427 h 428"/>
                  <a:gd name="T22" fmla="*/ 36 w 376"/>
                  <a:gd name="T23" fmla="*/ 419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6" h="428">
                    <a:moveTo>
                      <a:pt x="36" y="419"/>
                    </a:moveTo>
                    <a:cubicBezTo>
                      <a:pt x="20" y="383"/>
                      <a:pt x="11" y="343"/>
                      <a:pt x="11" y="301"/>
                    </a:cubicBezTo>
                    <a:cubicBezTo>
                      <a:pt x="11" y="221"/>
                      <a:pt x="44" y="149"/>
                      <a:pt x="97" y="96"/>
                    </a:cubicBezTo>
                    <a:cubicBezTo>
                      <a:pt x="149" y="43"/>
                      <a:pt x="222" y="11"/>
                      <a:pt x="302" y="11"/>
                    </a:cubicBezTo>
                    <a:cubicBezTo>
                      <a:pt x="325" y="11"/>
                      <a:pt x="347" y="14"/>
                      <a:pt x="369" y="19"/>
                    </a:cubicBezTo>
                    <a:cubicBezTo>
                      <a:pt x="372" y="19"/>
                      <a:pt x="375" y="18"/>
                      <a:pt x="376" y="14"/>
                    </a:cubicBezTo>
                    <a:cubicBezTo>
                      <a:pt x="376" y="11"/>
                      <a:pt x="374" y="8"/>
                      <a:pt x="371" y="8"/>
                    </a:cubicBezTo>
                    <a:cubicBezTo>
                      <a:pt x="349" y="2"/>
                      <a:pt x="326" y="0"/>
                      <a:pt x="302" y="0"/>
                    </a:cubicBezTo>
                    <a:cubicBezTo>
                      <a:pt x="135" y="0"/>
                      <a:pt x="0" y="135"/>
                      <a:pt x="0" y="301"/>
                    </a:cubicBezTo>
                    <a:cubicBezTo>
                      <a:pt x="0" y="345"/>
                      <a:pt x="9" y="386"/>
                      <a:pt x="26" y="424"/>
                    </a:cubicBezTo>
                    <a:cubicBezTo>
                      <a:pt x="27" y="427"/>
                      <a:pt x="31" y="428"/>
                      <a:pt x="34" y="427"/>
                    </a:cubicBezTo>
                    <a:cubicBezTo>
                      <a:pt x="36" y="425"/>
                      <a:pt x="38" y="422"/>
                      <a:pt x="36" y="41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4" name="Freeform 25">
                <a:extLst>
                  <a:ext uri="{FF2B5EF4-FFF2-40B4-BE49-F238E27FC236}">
                    <a16:creationId xmlns:a16="http://schemas.microsoft.com/office/drawing/2014/main" id="{FDE190AE-2955-4090-91DF-2AB1AF5C81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06579" y="3728957"/>
                <a:ext cx="857089" cy="667614"/>
              </a:xfrm>
              <a:custGeom>
                <a:avLst/>
                <a:gdLst>
                  <a:gd name="T0" fmla="*/ 274 w 285"/>
                  <a:gd name="T1" fmla="*/ 5 h 222"/>
                  <a:gd name="T2" fmla="*/ 6 w 285"/>
                  <a:gd name="T3" fmla="*/ 210 h 222"/>
                  <a:gd name="T4" fmla="*/ 0 w 285"/>
                  <a:gd name="T5" fmla="*/ 216 h 222"/>
                  <a:gd name="T6" fmla="*/ 6 w 285"/>
                  <a:gd name="T7" fmla="*/ 222 h 222"/>
                  <a:gd name="T8" fmla="*/ 285 w 285"/>
                  <a:gd name="T9" fmla="*/ 8 h 222"/>
                  <a:gd name="T10" fmla="*/ 281 w 285"/>
                  <a:gd name="T11" fmla="*/ 1 h 222"/>
                  <a:gd name="T12" fmla="*/ 274 w 285"/>
                  <a:gd name="T13" fmla="*/ 5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5" h="222">
                    <a:moveTo>
                      <a:pt x="274" y="5"/>
                    </a:moveTo>
                    <a:cubicBezTo>
                      <a:pt x="242" y="123"/>
                      <a:pt x="134" y="210"/>
                      <a:pt x="6" y="210"/>
                    </a:cubicBezTo>
                    <a:cubicBezTo>
                      <a:pt x="3" y="210"/>
                      <a:pt x="0" y="213"/>
                      <a:pt x="0" y="216"/>
                    </a:cubicBezTo>
                    <a:cubicBezTo>
                      <a:pt x="0" y="219"/>
                      <a:pt x="3" y="222"/>
                      <a:pt x="6" y="222"/>
                    </a:cubicBezTo>
                    <a:cubicBezTo>
                      <a:pt x="139" y="222"/>
                      <a:pt x="252" y="131"/>
                      <a:pt x="285" y="8"/>
                    </a:cubicBezTo>
                    <a:cubicBezTo>
                      <a:pt x="285" y="5"/>
                      <a:pt x="284" y="2"/>
                      <a:pt x="281" y="1"/>
                    </a:cubicBezTo>
                    <a:cubicBezTo>
                      <a:pt x="278" y="0"/>
                      <a:pt x="274" y="2"/>
                      <a:pt x="274" y="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5" name="Oval 26">
                <a:extLst>
                  <a:ext uri="{FF2B5EF4-FFF2-40B4-BE49-F238E27FC236}">
                    <a16:creationId xmlns:a16="http://schemas.microsoft.com/office/drawing/2014/main" id="{AB4A8214-402C-4EB8-BD05-B39FB57241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82932" y="1626929"/>
                <a:ext cx="962636" cy="96263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9" name="Freeform 27">
                <a:extLst>
                  <a:ext uri="{FF2B5EF4-FFF2-40B4-BE49-F238E27FC236}">
                    <a16:creationId xmlns:a16="http://schemas.microsoft.com/office/drawing/2014/main" id="{3D3DD621-67C9-4A2D-8EF1-B231C4108B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40968" y="1588779"/>
                <a:ext cx="1044021" cy="1042749"/>
              </a:xfrm>
              <a:custGeom>
                <a:avLst/>
                <a:gdLst>
                  <a:gd name="T0" fmla="*/ 174 w 347"/>
                  <a:gd name="T1" fmla="*/ 3 h 347"/>
                  <a:gd name="T2" fmla="*/ 344 w 347"/>
                  <a:gd name="T3" fmla="*/ 173 h 347"/>
                  <a:gd name="T4" fmla="*/ 174 w 347"/>
                  <a:gd name="T5" fmla="*/ 344 h 347"/>
                  <a:gd name="T6" fmla="*/ 3 w 347"/>
                  <a:gd name="T7" fmla="*/ 173 h 347"/>
                  <a:gd name="T8" fmla="*/ 174 w 347"/>
                  <a:gd name="T9" fmla="*/ 3 h 347"/>
                  <a:gd name="T10" fmla="*/ 174 w 347"/>
                  <a:gd name="T11" fmla="*/ 0 h 347"/>
                  <a:gd name="T12" fmla="*/ 0 w 347"/>
                  <a:gd name="T13" fmla="*/ 173 h 347"/>
                  <a:gd name="T14" fmla="*/ 174 w 347"/>
                  <a:gd name="T15" fmla="*/ 347 h 347"/>
                  <a:gd name="T16" fmla="*/ 347 w 347"/>
                  <a:gd name="T17" fmla="*/ 173 h 347"/>
                  <a:gd name="T18" fmla="*/ 174 w 347"/>
                  <a:gd name="T19" fmla="*/ 0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7" h="347">
                    <a:moveTo>
                      <a:pt x="174" y="3"/>
                    </a:moveTo>
                    <a:cubicBezTo>
                      <a:pt x="268" y="3"/>
                      <a:pt x="344" y="79"/>
                      <a:pt x="344" y="173"/>
                    </a:cubicBezTo>
                    <a:cubicBezTo>
                      <a:pt x="344" y="267"/>
                      <a:pt x="268" y="344"/>
                      <a:pt x="174" y="344"/>
                    </a:cubicBezTo>
                    <a:cubicBezTo>
                      <a:pt x="80" y="344"/>
                      <a:pt x="3" y="267"/>
                      <a:pt x="3" y="173"/>
                    </a:cubicBezTo>
                    <a:cubicBezTo>
                      <a:pt x="3" y="79"/>
                      <a:pt x="80" y="3"/>
                      <a:pt x="174" y="3"/>
                    </a:cubicBezTo>
                    <a:moveTo>
                      <a:pt x="174" y="0"/>
                    </a:moveTo>
                    <a:cubicBezTo>
                      <a:pt x="78" y="0"/>
                      <a:pt x="0" y="77"/>
                      <a:pt x="0" y="173"/>
                    </a:cubicBezTo>
                    <a:cubicBezTo>
                      <a:pt x="0" y="269"/>
                      <a:pt x="78" y="347"/>
                      <a:pt x="174" y="347"/>
                    </a:cubicBezTo>
                    <a:cubicBezTo>
                      <a:pt x="270" y="347"/>
                      <a:pt x="347" y="269"/>
                      <a:pt x="347" y="173"/>
                    </a:cubicBezTo>
                    <a:cubicBezTo>
                      <a:pt x="347" y="77"/>
                      <a:pt x="270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1" name="Oval 28">
                <a:extLst>
                  <a:ext uri="{FF2B5EF4-FFF2-40B4-BE49-F238E27FC236}">
                    <a16:creationId xmlns:a16="http://schemas.microsoft.com/office/drawing/2014/main" id="{F6F43D6F-3905-4F25-BE2A-D7B6A00DAE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32472" y="1230175"/>
                <a:ext cx="865991" cy="86599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2" name="Freeform 29">
                <a:extLst>
                  <a:ext uri="{FF2B5EF4-FFF2-40B4-BE49-F238E27FC236}">
                    <a16:creationId xmlns:a16="http://schemas.microsoft.com/office/drawing/2014/main" id="{4AE3193F-A0FA-4B6E-96FD-5ACD76A4CB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490508" y="1188212"/>
                <a:ext cx="949919" cy="949919"/>
              </a:xfrm>
              <a:custGeom>
                <a:avLst/>
                <a:gdLst>
                  <a:gd name="T0" fmla="*/ 158 w 316"/>
                  <a:gd name="T1" fmla="*/ 3 h 316"/>
                  <a:gd name="T2" fmla="*/ 313 w 316"/>
                  <a:gd name="T3" fmla="*/ 158 h 316"/>
                  <a:gd name="T4" fmla="*/ 158 w 316"/>
                  <a:gd name="T5" fmla="*/ 314 h 316"/>
                  <a:gd name="T6" fmla="*/ 2 w 316"/>
                  <a:gd name="T7" fmla="*/ 158 h 316"/>
                  <a:gd name="T8" fmla="*/ 158 w 316"/>
                  <a:gd name="T9" fmla="*/ 3 h 316"/>
                  <a:gd name="T10" fmla="*/ 158 w 316"/>
                  <a:gd name="T11" fmla="*/ 0 h 316"/>
                  <a:gd name="T12" fmla="*/ 0 w 316"/>
                  <a:gd name="T13" fmla="*/ 158 h 316"/>
                  <a:gd name="T14" fmla="*/ 158 w 316"/>
                  <a:gd name="T15" fmla="*/ 316 h 316"/>
                  <a:gd name="T16" fmla="*/ 316 w 316"/>
                  <a:gd name="T17" fmla="*/ 158 h 316"/>
                  <a:gd name="T18" fmla="*/ 158 w 316"/>
                  <a:gd name="T19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6" h="316">
                    <a:moveTo>
                      <a:pt x="158" y="3"/>
                    </a:moveTo>
                    <a:cubicBezTo>
                      <a:pt x="243" y="3"/>
                      <a:pt x="313" y="73"/>
                      <a:pt x="313" y="158"/>
                    </a:cubicBezTo>
                    <a:cubicBezTo>
                      <a:pt x="313" y="244"/>
                      <a:pt x="243" y="314"/>
                      <a:pt x="158" y="314"/>
                    </a:cubicBezTo>
                    <a:cubicBezTo>
                      <a:pt x="72" y="314"/>
                      <a:pt x="2" y="244"/>
                      <a:pt x="2" y="158"/>
                    </a:cubicBezTo>
                    <a:cubicBezTo>
                      <a:pt x="2" y="73"/>
                      <a:pt x="72" y="3"/>
                      <a:pt x="158" y="3"/>
                    </a:cubicBezTo>
                    <a:moveTo>
                      <a:pt x="158" y="0"/>
                    </a:moveTo>
                    <a:cubicBezTo>
                      <a:pt x="70" y="0"/>
                      <a:pt x="0" y="71"/>
                      <a:pt x="0" y="158"/>
                    </a:cubicBezTo>
                    <a:cubicBezTo>
                      <a:pt x="0" y="246"/>
                      <a:pt x="70" y="316"/>
                      <a:pt x="158" y="316"/>
                    </a:cubicBezTo>
                    <a:cubicBezTo>
                      <a:pt x="245" y="316"/>
                      <a:pt x="316" y="246"/>
                      <a:pt x="316" y="158"/>
                    </a:cubicBezTo>
                    <a:cubicBezTo>
                      <a:pt x="316" y="71"/>
                      <a:pt x="245" y="0"/>
                      <a:pt x="158" y="0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3" name="Oval 30">
                <a:extLst>
                  <a:ext uri="{FF2B5EF4-FFF2-40B4-BE49-F238E27FC236}">
                    <a16:creationId xmlns:a16="http://schemas.microsoft.com/office/drawing/2014/main" id="{F20FF14E-490F-473D-9703-AE1F3DBF9D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9376" y="2349223"/>
                <a:ext cx="818939" cy="81766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4" name="Freeform 31">
                <a:extLst>
                  <a:ext uri="{FF2B5EF4-FFF2-40B4-BE49-F238E27FC236}">
                    <a16:creationId xmlns:a16="http://schemas.microsoft.com/office/drawing/2014/main" id="{5C3E413D-6576-41A4-8738-90542FBD063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777412" y="2307259"/>
                <a:ext cx="902868" cy="901596"/>
              </a:xfrm>
              <a:custGeom>
                <a:avLst/>
                <a:gdLst>
                  <a:gd name="T0" fmla="*/ 150 w 300"/>
                  <a:gd name="T1" fmla="*/ 3 h 300"/>
                  <a:gd name="T2" fmla="*/ 297 w 300"/>
                  <a:gd name="T3" fmla="*/ 150 h 300"/>
                  <a:gd name="T4" fmla="*/ 150 w 300"/>
                  <a:gd name="T5" fmla="*/ 297 h 300"/>
                  <a:gd name="T6" fmla="*/ 3 w 300"/>
                  <a:gd name="T7" fmla="*/ 150 h 300"/>
                  <a:gd name="T8" fmla="*/ 150 w 300"/>
                  <a:gd name="T9" fmla="*/ 3 h 300"/>
                  <a:gd name="T10" fmla="*/ 150 w 300"/>
                  <a:gd name="T11" fmla="*/ 0 h 300"/>
                  <a:gd name="T12" fmla="*/ 0 w 300"/>
                  <a:gd name="T13" fmla="*/ 150 h 300"/>
                  <a:gd name="T14" fmla="*/ 150 w 300"/>
                  <a:gd name="T15" fmla="*/ 300 h 300"/>
                  <a:gd name="T16" fmla="*/ 300 w 300"/>
                  <a:gd name="T17" fmla="*/ 150 h 300"/>
                  <a:gd name="T18" fmla="*/ 150 w 300"/>
                  <a:gd name="T19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0" h="300">
                    <a:moveTo>
                      <a:pt x="150" y="3"/>
                    </a:moveTo>
                    <a:cubicBezTo>
                      <a:pt x="231" y="3"/>
                      <a:pt x="297" y="69"/>
                      <a:pt x="297" y="150"/>
                    </a:cubicBezTo>
                    <a:cubicBezTo>
                      <a:pt x="297" y="231"/>
                      <a:pt x="231" y="297"/>
                      <a:pt x="150" y="297"/>
                    </a:cubicBezTo>
                    <a:cubicBezTo>
                      <a:pt x="69" y="297"/>
                      <a:pt x="3" y="231"/>
                      <a:pt x="3" y="150"/>
                    </a:cubicBezTo>
                    <a:cubicBezTo>
                      <a:pt x="3" y="69"/>
                      <a:pt x="69" y="3"/>
                      <a:pt x="150" y="3"/>
                    </a:cubicBezTo>
                    <a:moveTo>
                      <a:pt x="150" y="0"/>
                    </a:moveTo>
                    <a:cubicBezTo>
                      <a:pt x="67" y="0"/>
                      <a:pt x="0" y="67"/>
                      <a:pt x="0" y="150"/>
                    </a:cubicBezTo>
                    <a:cubicBezTo>
                      <a:pt x="0" y="233"/>
                      <a:pt x="67" y="300"/>
                      <a:pt x="150" y="300"/>
                    </a:cubicBezTo>
                    <a:cubicBezTo>
                      <a:pt x="233" y="300"/>
                      <a:pt x="300" y="233"/>
                      <a:pt x="300" y="150"/>
                    </a:cubicBezTo>
                    <a:cubicBezTo>
                      <a:pt x="300" y="67"/>
                      <a:pt x="233" y="0"/>
                      <a:pt x="1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9" name="Oval 32">
                <a:extLst>
                  <a:ext uri="{FF2B5EF4-FFF2-40B4-BE49-F238E27FC236}">
                    <a16:creationId xmlns:a16="http://schemas.microsoft.com/office/drawing/2014/main" id="{C0564815-2368-4C0B-AA25-374A171964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74950" y="4332988"/>
                <a:ext cx="843101" cy="841829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0" name="Freeform 33">
                <a:extLst>
                  <a:ext uri="{FF2B5EF4-FFF2-40B4-BE49-F238E27FC236}">
                    <a16:creationId xmlns:a16="http://schemas.microsoft.com/office/drawing/2014/main" id="{89DD106E-C6F1-4BED-BF8D-EEEFDCFE95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39344" y="4297382"/>
                <a:ext cx="914313" cy="914313"/>
              </a:xfrm>
              <a:custGeom>
                <a:avLst/>
                <a:gdLst>
                  <a:gd name="T0" fmla="*/ 152 w 304"/>
                  <a:gd name="T1" fmla="*/ 3 h 304"/>
                  <a:gd name="T2" fmla="*/ 301 w 304"/>
                  <a:gd name="T3" fmla="*/ 152 h 304"/>
                  <a:gd name="T4" fmla="*/ 152 w 304"/>
                  <a:gd name="T5" fmla="*/ 301 h 304"/>
                  <a:gd name="T6" fmla="*/ 3 w 304"/>
                  <a:gd name="T7" fmla="*/ 152 h 304"/>
                  <a:gd name="T8" fmla="*/ 152 w 304"/>
                  <a:gd name="T9" fmla="*/ 3 h 304"/>
                  <a:gd name="T10" fmla="*/ 152 w 304"/>
                  <a:gd name="T11" fmla="*/ 0 h 304"/>
                  <a:gd name="T12" fmla="*/ 0 w 304"/>
                  <a:gd name="T13" fmla="*/ 152 h 304"/>
                  <a:gd name="T14" fmla="*/ 152 w 304"/>
                  <a:gd name="T15" fmla="*/ 304 h 304"/>
                  <a:gd name="T16" fmla="*/ 304 w 304"/>
                  <a:gd name="T17" fmla="*/ 152 h 304"/>
                  <a:gd name="T18" fmla="*/ 152 w 304"/>
                  <a:gd name="T19" fmla="*/ 0 h 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4" h="304">
                    <a:moveTo>
                      <a:pt x="152" y="3"/>
                    </a:moveTo>
                    <a:cubicBezTo>
                      <a:pt x="234" y="3"/>
                      <a:pt x="301" y="70"/>
                      <a:pt x="301" y="152"/>
                    </a:cubicBezTo>
                    <a:cubicBezTo>
                      <a:pt x="301" y="235"/>
                      <a:pt x="234" y="301"/>
                      <a:pt x="152" y="301"/>
                    </a:cubicBezTo>
                    <a:cubicBezTo>
                      <a:pt x="70" y="301"/>
                      <a:pt x="3" y="235"/>
                      <a:pt x="3" y="152"/>
                    </a:cubicBezTo>
                    <a:cubicBezTo>
                      <a:pt x="3" y="70"/>
                      <a:pt x="70" y="3"/>
                      <a:pt x="152" y="3"/>
                    </a:cubicBezTo>
                    <a:moveTo>
                      <a:pt x="152" y="0"/>
                    </a:moveTo>
                    <a:cubicBezTo>
                      <a:pt x="68" y="0"/>
                      <a:pt x="0" y="68"/>
                      <a:pt x="0" y="152"/>
                    </a:cubicBezTo>
                    <a:cubicBezTo>
                      <a:pt x="0" y="236"/>
                      <a:pt x="68" y="304"/>
                      <a:pt x="152" y="304"/>
                    </a:cubicBezTo>
                    <a:cubicBezTo>
                      <a:pt x="236" y="304"/>
                      <a:pt x="304" y="236"/>
                      <a:pt x="304" y="152"/>
                    </a:cubicBezTo>
                    <a:cubicBezTo>
                      <a:pt x="304" y="68"/>
                      <a:pt x="236" y="0"/>
                      <a:pt x="152" y="0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4" name="Oval 34">
                <a:extLst>
                  <a:ext uri="{FF2B5EF4-FFF2-40B4-BE49-F238E27FC236}">
                    <a16:creationId xmlns:a16="http://schemas.microsoft.com/office/drawing/2014/main" id="{CE0D4984-06B0-48D2-865D-F9F79903AE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66103" y="4405472"/>
                <a:ext cx="998242" cy="998241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9" name="Freeform 35">
                <a:extLst>
                  <a:ext uri="{FF2B5EF4-FFF2-40B4-BE49-F238E27FC236}">
                    <a16:creationId xmlns:a16="http://schemas.microsoft.com/office/drawing/2014/main" id="{E221AF79-F834-4927-A2BE-1BD6FFE29F7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926681" y="4366051"/>
                <a:ext cx="1077084" cy="1077083"/>
              </a:xfrm>
              <a:custGeom>
                <a:avLst/>
                <a:gdLst>
                  <a:gd name="T0" fmla="*/ 179 w 358"/>
                  <a:gd name="T1" fmla="*/ 3 h 358"/>
                  <a:gd name="T2" fmla="*/ 355 w 358"/>
                  <a:gd name="T3" fmla="*/ 179 h 358"/>
                  <a:gd name="T4" fmla="*/ 179 w 358"/>
                  <a:gd name="T5" fmla="*/ 355 h 358"/>
                  <a:gd name="T6" fmla="*/ 3 w 358"/>
                  <a:gd name="T7" fmla="*/ 179 h 358"/>
                  <a:gd name="T8" fmla="*/ 179 w 358"/>
                  <a:gd name="T9" fmla="*/ 3 h 358"/>
                  <a:gd name="T10" fmla="*/ 179 w 358"/>
                  <a:gd name="T11" fmla="*/ 0 h 358"/>
                  <a:gd name="T12" fmla="*/ 0 w 358"/>
                  <a:gd name="T13" fmla="*/ 179 h 358"/>
                  <a:gd name="T14" fmla="*/ 179 w 358"/>
                  <a:gd name="T15" fmla="*/ 358 h 358"/>
                  <a:gd name="T16" fmla="*/ 358 w 358"/>
                  <a:gd name="T17" fmla="*/ 179 h 358"/>
                  <a:gd name="T18" fmla="*/ 179 w 358"/>
                  <a:gd name="T19" fmla="*/ 0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58" h="358">
                    <a:moveTo>
                      <a:pt x="179" y="3"/>
                    </a:moveTo>
                    <a:cubicBezTo>
                      <a:pt x="276" y="3"/>
                      <a:pt x="355" y="82"/>
                      <a:pt x="355" y="179"/>
                    </a:cubicBezTo>
                    <a:cubicBezTo>
                      <a:pt x="355" y="276"/>
                      <a:pt x="276" y="355"/>
                      <a:pt x="179" y="355"/>
                    </a:cubicBezTo>
                    <a:cubicBezTo>
                      <a:pt x="82" y="355"/>
                      <a:pt x="3" y="276"/>
                      <a:pt x="3" y="179"/>
                    </a:cubicBezTo>
                    <a:cubicBezTo>
                      <a:pt x="3" y="82"/>
                      <a:pt x="82" y="3"/>
                      <a:pt x="179" y="3"/>
                    </a:cubicBezTo>
                    <a:moveTo>
                      <a:pt x="179" y="0"/>
                    </a:moveTo>
                    <a:cubicBezTo>
                      <a:pt x="80" y="0"/>
                      <a:pt x="0" y="80"/>
                      <a:pt x="0" y="179"/>
                    </a:cubicBezTo>
                    <a:cubicBezTo>
                      <a:pt x="0" y="278"/>
                      <a:pt x="80" y="358"/>
                      <a:pt x="179" y="358"/>
                    </a:cubicBezTo>
                    <a:cubicBezTo>
                      <a:pt x="278" y="358"/>
                      <a:pt x="358" y="278"/>
                      <a:pt x="358" y="179"/>
                    </a:cubicBezTo>
                    <a:cubicBezTo>
                      <a:pt x="358" y="80"/>
                      <a:pt x="278" y="0"/>
                      <a:pt x="179" y="0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1" name="Freeform 36">
                <a:extLst>
                  <a:ext uri="{FF2B5EF4-FFF2-40B4-BE49-F238E27FC236}">
                    <a16:creationId xmlns:a16="http://schemas.microsoft.com/office/drawing/2014/main" id="{D5AC095A-6607-4FD9-ADAE-F8C61BB011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38127" y="4171490"/>
                <a:ext cx="279762" cy="333171"/>
              </a:xfrm>
              <a:custGeom>
                <a:avLst/>
                <a:gdLst>
                  <a:gd name="T0" fmla="*/ 2 w 93"/>
                  <a:gd name="T1" fmla="*/ 10 h 111"/>
                  <a:gd name="T2" fmla="*/ 82 w 93"/>
                  <a:gd name="T3" fmla="*/ 108 h 111"/>
                  <a:gd name="T4" fmla="*/ 90 w 93"/>
                  <a:gd name="T5" fmla="*/ 109 h 111"/>
                  <a:gd name="T6" fmla="*/ 91 w 93"/>
                  <a:gd name="T7" fmla="*/ 101 h 111"/>
                  <a:gd name="T8" fmla="*/ 10 w 93"/>
                  <a:gd name="T9" fmla="*/ 3 h 111"/>
                  <a:gd name="T10" fmla="*/ 2 w 93"/>
                  <a:gd name="T11" fmla="*/ 2 h 111"/>
                  <a:gd name="T12" fmla="*/ 2 w 93"/>
                  <a:gd name="T13" fmla="*/ 1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3" h="111">
                    <a:moveTo>
                      <a:pt x="2" y="10"/>
                    </a:moveTo>
                    <a:cubicBezTo>
                      <a:pt x="82" y="108"/>
                      <a:pt x="82" y="108"/>
                      <a:pt x="82" y="108"/>
                    </a:cubicBezTo>
                    <a:cubicBezTo>
                      <a:pt x="84" y="110"/>
                      <a:pt x="88" y="111"/>
                      <a:pt x="90" y="109"/>
                    </a:cubicBezTo>
                    <a:cubicBezTo>
                      <a:pt x="93" y="107"/>
                      <a:pt x="93" y="103"/>
                      <a:pt x="91" y="101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8" y="1"/>
                      <a:pt x="5" y="0"/>
                      <a:pt x="2" y="2"/>
                    </a:cubicBezTo>
                    <a:cubicBezTo>
                      <a:pt x="0" y="4"/>
                      <a:pt x="0" y="8"/>
                      <a:pt x="2" y="10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2" name="Freeform 37">
                <a:extLst>
                  <a:ext uri="{FF2B5EF4-FFF2-40B4-BE49-F238E27FC236}">
                    <a16:creationId xmlns:a16="http://schemas.microsoft.com/office/drawing/2014/main" id="{EF88970A-AD01-4897-89F1-75237AD071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9675" y="2402632"/>
                <a:ext cx="604032" cy="508658"/>
              </a:xfrm>
              <a:custGeom>
                <a:avLst/>
                <a:gdLst>
                  <a:gd name="T0" fmla="*/ 475 w 475"/>
                  <a:gd name="T1" fmla="*/ 379 h 400"/>
                  <a:gd name="T2" fmla="*/ 16 w 475"/>
                  <a:gd name="T3" fmla="*/ 0 h 400"/>
                  <a:gd name="T4" fmla="*/ 0 w 475"/>
                  <a:gd name="T5" fmla="*/ 22 h 400"/>
                  <a:gd name="T6" fmla="*/ 458 w 475"/>
                  <a:gd name="T7" fmla="*/ 400 h 400"/>
                  <a:gd name="T8" fmla="*/ 475 w 475"/>
                  <a:gd name="T9" fmla="*/ 379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5" h="400">
                    <a:moveTo>
                      <a:pt x="475" y="379"/>
                    </a:moveTo>
                    <a:lnTo>
                      <a:pt x="16" y="0"/>
                    </a:lnTo>
                    <a:lnTo>
                      <a:pt x="0" y="22"/>
                    </a:lnTo>
                    <a:lnTo>
                      <a:pt x="458" y="400"/>
                    </a:lnTo>
                    <a:lnTo>
                      <a:pt x="475" y="379"/>
                    </a:lnTo>
                    <a:close/>
                  </a:path>
                </a:pathLst>
              </a:custGeom>
              <a:solidFill>
                <a:srgbClr val="B5DD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3" name="Freeform 38">
                <a:extLst>
                  <a:ext uri="{FF2B5EF4-FFF2-40B4-BE49-F238E27FC236}">
                    <a16:creationId xmlns:a16="http://schemas.microsoft.com/office/drawing/2014/main" id="{F9F04B8F-0193-4CCF-843E-7BB288CFC9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9675" y="2402632"/>
                <a:ext cx="604032" cy="508658"/>
              </a:xfrm>
              <a:custGeom>
                <a:avLst/>
                <a:gdLst>
                  <a:gd name="T0" fmla="*/ 475 w 475"/>
                  <a:gd name="T1" fmla="*/ 379 h 400"/>
                  <a:gd name="T2" fmla="*/ 16 w 475"/>
                  <a:gd name="T3" fmla="*/ 0 h 400"/>
                  <a:gd name="T4" fmla="*/ 0 w 475"/>
                  <a:gd name="T5" fmla="*/ 22 h 400"/>
                  <a:gd name="T6" fmla="*/ 458 w 475"/>
                  <a:gd name="T7" fmla="*/ 400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5" h="400">
                    <a:moveTo>
                      <a:pt x="475" y="379"/>
                    </a:moveTo>
                    <a:lnTo>
                      <a:pt x="16" y="0"/>
                    </a:lnTo>
                    <a:lnTo>
                      <a:pt x="0" y="22"/>
                    </a:lnTo>
                    <a:lnTo>
                      <a:pt x="458" y="40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4" name="Freeform 39">
                <a:extLst>
                  <a:ext uri="{FF2B5EF4-FFF2-40B4-BE49-F238E27FC236}">
                    <a16:creationId xmlns:a16="http://schemas.microsoft.com/office/drawing/2014/main" id="{990008B2-D869-4916-B21B-7364931D19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9982" y="2066918"/>
                <a:ext cx="189475" cy="495941"/>
              </a:xfrm>
              <a:custGeom>
                <a:avLst/>
                <a:gdLst>
                  <a:gd name="T0" fmla="*/ 24 w 149"/>
                  <a:gd name="T1" fmla="*/ 390 h 390"/>
                  <a:gd name="T2" fmla="*/ 149 w 149"/>
                  <a:gd name="T3" fmla="*/ 7 h 390"/>
                  <a:gd name="T4" fmla="*/ 123 w 149"/>
                  <a:gd name="T5" fmla="*/ 0 h 390"/>
                  <a:gd name="T6" fmla="*/ 0 w 149"/>
                  <a:gd name="T7" fmla="*/ 380 h 390"/>
                  <a:gd name="T8" fmla="*/ 24 w 149"/>
                  <a:gd name="T9" fmla="*/ 390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390">
                    <a:moveTo>
                      <a:pt x="24" y="390"/>
                    </a:moveTo>
                    <a:lnTo>
                      <a:pt x="149" y="7"/>
                    </a:lnTo>
                    <a:lnTo>
                      <a:pt x="123" y="0"/>
                    </a:lnTo>
                    <a:lnTo>
                      <a:pt x="0" y="380"/>
                    </a:lnTo>
                    <a:lnTo>
                      <a:pt x="24" y="390"/>
                    </a:lnTo>
                    <a:close/>
                  </a:path>
                </a:pathLst>
              </a:custGeom>
              <a:solidFill>
                <a:srgbClr val="22A0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5" name="Freeform 40">
                <a:extLst>
                  <a:ext uri="{FF2B5EF4-FFF2-40B4-BE49-F238E27FC236}">
                    <a16:creationId xmlns:a16="http://schemas.microsoft.com/office/drawing/2014/main" id="{9868D122-7A9C-4DA1-82FC-23CE34D26C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9982" y="2066918"/>
                <a:ext cx="189475" cy="495941"/>
              </a:xfrm>
              <a:custGeom>
                <a:avLst/>
                <a:gdLst>
                  <a:gd name="T0" fmla="*/ 24 w 149"/>
                  <a:gd name="T1" fmla="*/ 390 h 390"/>
                  <a:gd name="T2" fmla="*/ 149 w 149"/>
                  <a:gd name="T3" fmla="*/ 7 h 390"/>
                  <a:gd name="T4" fmla="*/ 123 w 149"/>
                  <a:gd name="T5" fmla="*/ 0 h 390"/>
                  <a:gd name="T6" fmla="*/ 0 w 149"/>
                  <a:gd name="T7" fmla="*/ 380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9" h="390">
                    <a:moveTo>
                      <a:pt x="24" y="390"/>
                    </a:moveTo>
                    <a:lnTo>
                      <a:pt x="149" y="7"/>
                    </a:lnTo>
                    <a:lnTo>
                      <a:pt x="123" y="0"/>
                    </a:lnTo>
                    <a:lnTo>
                      <a:pt x="0" y="38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6" name="Freeform 41">
                <a:extLst>
                  <a:ext uri="{FF2B5EF4-FFF2-40B4-BE49-F238E27FC236}">
                    <a16:creationId xmlns:a16="http://schemas.microsoft.com/office/drawing/2014/main" id="{704D0B7E-BDED-4C85-A3D9-9532AEAFAB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6497" y="2898573"/>
                <a:ext cx="517560" cy="237798"/>
              </a:xfrm>
              <a:custGeom>
                <a:avLst/>
                <a:gdLst>
                  <a:gd name="T0" fmla="*/ 9 w 172"/>
                  <a:gd name="T1" fmla="*/ 78 h 79"/>
                  <a:gd name="T2" fmla="*/ 168 w 172"/>
                  <a:gd name="T3" fmla="*/ 12 h 79"/>
                  <a:gd name="T4" fmla="*/ 171 w 172"/>
                  <a:gd name="T5" fmla="*/ 4 h 79"/>
                  <a:gd name="T6" fmla="*/ 164 w 172"/>
                  <a:gd name="T7" fmla="*/ 1 h 79"/>
                  <a:gd name="T8" fmla="*/ 5 w 172"/>
                  <a:gd name="T9" fmla="*/ 68 h 79"/>
                  <a:gd name="T10" fmla="*/ 2 w 172"/>
                  <a:gd name="T11" fmla="*/ 75 h 79"/>
                  <a:gd name="T12" fmla="*/ 9 w 172"/>
                  <a:gd name="T13" fmla="*/ 78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2" h="79">
                    <a:moveTo>
                      <a:pt x="9" y="78"/>
                    </a:moveTo>
                    <a:cubicBezTo>
                      <a:pt x="168" y="12"/>
                      <a:pt x="168" y="12"/>
                      <a:pt x="168" y="12"/>
                    </a:cubicBezTo>
                    <a:cubicBezTo>
                      <a:pt x="171" y="10"/>
                      <a:pt x="172" y="7"/>
                      <a:pt x="171" y="4"/>
                    </a:cubicBezTo>
                    <a:cubicBezTo>
                      <a:pt x="170" y="1"/>
                      <a:pt x="167" y="0"/>
                      <a:pt x="164" y="1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2" y="69"/>
                      <a:pt x="0" y="72"/>
                      <a:pt x="2" y="75"/>
                    </a:cubicBezTo>
                    <a:cubicBezTo>
                      <a:pt x="3" y="78"/>
                      <a:pt x="6" y="79"/>
                      <a:pt x="9" y="7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7" name="Freeform 42">
                <a:extLst>
                  <a:ext uri="{FF2B5EF4-FFF2-40B4-BE49-F238E27FC236}">
                    <a16:creationId xmlns:a16="http://schemas.microsoft.com/office/drawing/2014/main" id="{E55C9440-5AF9-4C02-9796-AA49192C16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85800" y="4101549"/>
                <a:ext cx="465422" cy="403112"/>
              </a:xfrm>
              <a:custGeom>
                <a:avLst/>
                <a:gdLst>
                  <a:gd name="T0" fmla="*/ 350 w 366"/>
                  <a:gd name="T1" fmla="*/ 0 h 317"/>
                  <a:gd name="T2" fmla="*/ 0 w 366"/>
                  <a:gd name="T3" fmla="*/ 296 h 317"/>
                  <a:gd name="T4" fmla="*/ 16 w 366"/>
                  <a:gd name="T5" fmla="*/ 317 h 317"/>
                  <a:gd name="T6" fmla="*/ 366 w 366"/>
                  <a:gd name="T7" fmla="*/ 22 h 317"/>
                  <a:gd name="T8" fmla="*/ 350 w 366"/>
                  <a:gd name="T9" fmla="*/ 0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6" h="317">
                    <a:moveTo>
                      <a:pt x="350" y="0"/>
                    </a:moveTo>
                    <a:lnTo>
                      <a:pt x="0" y="296"/>
                    </a:lnTo>
                    <a:lnTo>
                      <a:pt x="16" y="317"/>
                    </a:lnTo>
                    <a:lnTo>
                      <a:pt x="366" y="22"/>
                    </a:lnTo>
                    <a:lnTo>
                      <a:pt x="350" y="0"/>
                    </a:lnTo>
                    <a:close/>
                  </a:path>
                </a:pathLst>
              </a:custGeom>
              <a:solidFill>
                <a:srgbClr val="7F3F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8" name="Freeform 43">
                <a:extLst>
                  <a:ext uri="{FF2B5EF4-FFF2-40B4-BE49-F238E27FC236}">
                    <a16:creationId xmlns:a16="http://schemas.microsoft.com/office/drawing/2014/main" id="{7438B84F-4CAE-4CF7-8ACB-05C83BDFA7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85800" y="4101549"/>
                <a:ext cx="465422" cy="403112"/>
              </a:xfrm>
              <a:custGeom>
                <a:avLst/>
                <a:gdLst>
                  <a:gd name="T0" fmla="*/ 350 w 366"/>
                  <a:gd name="T1" fmla="*/ 0 h 317"/>
                  <a:gd name="T2" fmla="*/ 0 w 366"/>
                  <a:gd name="T3" fmla="*/ 296 h 317"/>
                  <a:gd name="T4" fmla="*/ 16 w 366"/>
                  <a:gd name="T5" fmla="*/ 317 h 317"/>
                  <a:gd name="T6" fmla="*/ 366 w 366"/>
                  <a:gd name="T7" fmla="*/ 22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6" h="317">
                    <a:moveTo>
                      <a:pt x="350" y="0"/>
                    </a:moveTo>
                    <a:lnTo>
                      <a:pt x="0" y="296"/>
                    </a:lnTo>
                    <a:lnTo>
                      <a:pt x="16" y="317"/>
                    </a:lnTo>
                    <a:lnTo>
                      <a:pt x="366" y="22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9" name="Oval 44">
                <a:extLst>
                  <a:ext uri="{FF2B5EF4-FFF2-40B4-BE49-F238E27FC236}">
                    <a16:creationId xmlns:a16="http://schemas.microsoft.com/office/drawing/2014/main" id="{742F2627-D58F-47DA-849B-A0932264BD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49978" y="5553767"/>
                <a:ext cx="422186" cy="420915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0" name="Freeform 45">
                <a:extLst>
                  <a:ext uri="{FF2B5EF4-FFF2-40B4-BE49-F238E27FC236}">
                    <a16:creationId xmlns:a16="http://schemas.microsoft.com/office/drawing/2014/main" id="{3C699614-B11A-405B-B606-8CC4BD675C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00356" y="4760261"/>
                <a:ext cx="480682" cy="480682"/>
              </a:xfrm>
              <a:custGeom>
                <a:avLst/>
                <a:gdLst>
                  <a:gd name="T0" fmla="*/ 140 w 160"/>
                  <a:gd name="T1" fmla="*/ 44 h 160"/>
                  <a:gd name="T2" fmla="*/ 116 w 160"/>
                  <a:gd name="T3" fmla="*/ 140 h 160"/>
                  <a:gd name="T4" fmla="*/ 20 w 160"/>
                  <a:gd name="T5" fmla="*/ 116 h 160"/>
                  <a:gd name="T6" fmla="*/ 44 w 160"/>
                  <a:gd name="T7" fmla="*/ 20 h 160"/>
                  <a:gd name="T8" fmla="*/ 140 w 160"/>
                  <a:gd name="T9" fmla="*/ 44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0" h="160">
                    <a:moveTo>
                      <a:pt x="140" y="44"/>
                    </a:moveTo>
                    <a:cubicBezTo>
                      <a:pt x="160" y="77"/>
                      <a:pt x="149" y="120"/>
                      <a:pt x="116" y="140"/>
                    </a:cubicBezTo>
                    <a:cubicBezTo>
                      <a:pt x="83" y="160"/>
                      <a:pt x="40" y="149"/>
                      <a:pt x="20" y="116"/>
                    </a:cubicBezTo>
                    <a:cubicBezTo>
                      <a:pt x="0" y="83"/>
                      <a:pt x="11" y="40"/>
                      <a:pt x="44" y="20"/>
                    </a:cubicBezTo>
                    <a:cubicBezTo>
                      <a:pt x="77" y="0"/>
                      <a:pt x="120" y="11"/>
                      <a:pt x="140" y="4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1" name="Oval 46">
                <a:extLst>
                  <a:ext uri="{FF2B5EF4-FFF2-40B4-BE49-F238E27FC236}">
                    <a16:creationId xmlns:a16="http://schemas.microsoft.com/office/drawing/2014/main" id="{70116C38-88EE-4C44-A63C-A062252D70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88884" y="5566483"/>
                <a:ext cx="420915" cy="420915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2" name="Oval 47">
                <a:extLst>
                  <a:ext uri="{FF2B5EF4-FFF2-40B4-BE49-F238E27FC236}">
                    <a16:creationId xmlns:a16="http://schemas.microsoft.com/office/drawing/2014/main" id="{807CCAA7-9BCE-4C8B-A0C9-E73A405786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32986" y="2955797"/>
                <a:ext cx="420915" cy="42091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3" name="Oval 48">
                <a:extLst>
                  <a:ext uri="{FF2B5EF4-FFF2-40B4-BE49-F238E27FC236}">
                    <a16:creationId xmlns:a16="http://schemas.microsoft.com/office/drawing/2014/main" id="{5DE1A392-4C79-4058-87F5-09D23BDEE0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68484" y="842324"/>
                <a:ext cx="420915" cy="42091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4" name="Oval 49">
                <a:extLst>
                  <a:ext uri="{FF2B5EF4-FFF2-40B4-BE49-F238E27FC236}">
                    <a16:creationId xmlns:a16="http://schemas.microsoft.com/office/drawing/2014/main" id="{04D2A5D9-D3C0-449A-BAF0-B78D4BE4E7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45432" y="665565"/>
                <a:ext cx="420915" cy="42091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07" name="Oval 50">
                <a:extLst>
                  <a:ext uri="{FF2B5EF4-FFF2-40B4-BE49-F238E27FC236}">
                    <a16:creationId xmlns:a16="http://schemas.microsoft.com/office/drawing/2014/main" id="{32D37491-E878-4CDA-A52A-1073CFA11C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23867" y="1602768"/>
                <a:ext cx="420915" cy="42091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7" name="Oval 51">
                <a:extLst>
                  <a:ext uri="{FF2B5EF4-FFF2-40B4-BE49-F238E27FC236}">
                    <a16:creationId xmlns:a16="http://schemas.microsoft.com/office/drawing/2014/main" id="{A0A0FA02-BB16-42FC-913D-7A9FA3C08D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77926" y="1701956"/>
                <a:ext cx="422186" cy="42091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4" name="Oval 52">
                <a:extLst>
                  <a:ext uri="{FF2B5EF4-FFF2-40B4-BE49-F238E27FC236}">
                    <a16:creationId xmlns:a16="http://schemas.microsoft.com/office/drawing/2014/main" id="{4D4F17C0-49BF-4B66-B3AE-E57E7AD890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19376" y="5608448"/>
                <a:ext cx="422186" cy="420915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8" name="Freeform 53">
                <a:extLst>
                  <a:ext uri="{FF2B5EF4-FFF2-40B4-BE49-F238E27FC236}">
                    <a16:creationId xmlns:a16="http://schemas.microsoft.com/office/drawing/2014/main" id="{42422C69-C69D-4A11-84F9-F37ACA449B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63614" y="5169730"/>
                <a:ext cx="61039" cy="396753"/>
              </a:xfrm>
              <a:custGeom>
                <a:avLst/>
                <a:gdLst>
                  <a:gd name="T0" fmla="*/ 38 w 48"/>
                  <a:gd name="T1" fmla="*/ 0 h 312"/>
                  <a:gd name="T2" fmla="*/ 0 w 48"/>
                  <a:gd name="T3" fmla="*/ 312 h 312"/>
                  <a:gd name="T4" fmla="*/ 10 w 48"/>
                  <a:gd name="T5" fmla="*/ 312 h 312"/>
                  <a:gd name="T6" fmla="*/ 48 w 48"/>
                  <a:gd name="T7" fmla="*/ 0 h 312"/>
                  <a:gd name="T8" fmla="*/ 38 w 48"/>
                  <a:gd name="T9" fmla="*/ 0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312">
                    <a:moveTo>
                      <a:pt x="38" y="0"/>
                    </a:moveTo>
                    <a:lnTo>
                      <a:pt x="0" y="312"/>
                    </a:lnTo>
                    <a:lnTo>
                      <a:pt x="10" y="312"/>
                    </a:lnTo>
                    <a:lnTo>
                      <a:pt x="48" y="0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D7A2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9" name="Freeform 54">
                <a:extLst>
                  <a:ext uri="{FF2B5EF4-FFF2-40B4-BE49-F238E27FC236}">
                    <a16:creationId xmlns:a16="http://schemas.microsoft.com/office/drawing/2014/main" id="{9FDA5D52-CBE5-4CDE-9525-2BBA5EF8E6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63614" y="5169730"/>
                <a:ext cx="61039" cy="396753"/>
              </a:xfrm>
              <a:custGeom>
                <a:avLst/>
                <a:gdLst>
                  <a:gd name="T0" fmla="*/ 38 w 48"/>
                  <a:gd name="T1" fmla="*/ 0 h 312"/>
                  <a:gd name="T2" fmla="*/ 0 w 48"/>
                  <a:gd name="T3" fmla="*/ 312 h 312"/>
                  <a:gd name="T4" fmla="*/ 10 w 48"/>
                  <a:gd name="T5" fmla="*/ 312 h 312"/>
                  <a:gd name="T6" fmla="*/ 48 w 48"/>
                  <a:gd name="T7" fmla="*/ 0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312">
                    <a:moveTo>
                      <a:pt x="38" y="0"/>
                    </a:moveTo>
                    <a:lnTo>
                      <a:pt x="0" y="312"/>
                    </a:lnTo>
                    <a:lnTo>
                      <a:pt x="10" y="312"/>
                    </a:lnTo>
                    <a:lnTo>
                      <a:pt x="48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38" name="Freeform 55">
                <a:extLst>
                  <a:ext uri="{FF2B5EF4-FFF2-40B4-BE49-F238E27FC236}">
                    <a16:creationId xmlns:a16="http://schemas.microsoft.com/office/drawing/2014/main" id="{85A2DBC6-4AE1-4A76-A044-67CCA7E022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2791" y="4839103"/>
                <a:ext cx="339530" cy="104275"/>
              </a:xfrm>
              <a:custGeom>
                <a:avLst/>
                <a:gdLst>
                  <a:gd name="T0" fmla="*/ 0 w 267"/>
                  <a:gd name="T1" fmla="*/ 9 h 82"/>
                  <a:gd name="T2" fmla="*/ 265 w 267"/>
                  <a:gd name="T3" fmla="*/ 82 h 82"/>
                  <a:gd name="T4" fmla="*/ 267 w 267"/>
                  <a:gd name="T5" fmla="*/ 73 h 82"/>
                  <a:gd name="T6" fmla="*/ 2 w 267"/>
                  <a:gd name="T7" fmla="*/ 0 h 82"/>
                  <a:gd name="T8" fmla="*/ 0 w 267"/>
                  <a:gd name="T9" fmla="*/ 9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7" h="82">
                    <a:moveTo>
                      <a:pt x="0" y="9"/>
                    </a:moveTo>
                    <a:lnTo>
                      <a:pt x="265" y="82"/>
                    </a:lnTo>
                    <a:lnTo>
                      <a:pt x="267" y="73"/>
                    </a:lnTo>
                    <a:lnTo>
                      <a:pt x="2" y="0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rgbClr val="D7A2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39" name="Freeform 56">
                <a:extLst>
                  <a:ext uri="{FF2B5EF4-FFF2-40B4-BE49-F238E27FC236}">
                    <a16:creationId xmlns:a16="http://schemas.microsoft.com/office/drawing/2014/main" id="{2D4A3BDF-6C81-46FE-8818-A67CC13D20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2791" y="4839103"/>
                <a:ext cx="339530" cy="104275"/>
              </a:xfrm>
              <a:custGeom>
                <a:avLst/>
                <a:gdLst>
                  <a:gd name="T0" fmla="*/ 0 w 267"/>
                  <a:gd name="T1" fmla="*/ 9 h 82"/>
                  <a:gd name="T2" fmla="*/ 265 w 267"/>
                  <a:gd name="T3" fmla="*/ 82 h 82"/>
                  <a:gd name="T4" fmla="*/ 267 w 267"/>
                  <a:gd name="T5" fmla="*/ 73 h 82"/>
                  <a:gd name="T6" fmla="*/ 2 w 267"/>
                  <a:gd name="T7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7" h="82">
                    <a:moveTo>
                      <a:pt x="0" y="9"/>
                    </a:moveTo>
                    <a:lnTo>
                      <a:pt x="265" y="82"/>
                    </a:lnTo>
                    <a:lnTo>
                      <a:pt x="267" y="73"/>
                    </a:lnTo>
                    <a:lnTo>
                      <a:pt x="2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0" name="Freeform 57">
                <a:extLst>
                  <a:ext uri="{FF2B5EF4-FFF2-40B4-BE49-F238E27FC236}">
                    <a16:creationId xmlns:a16="http://schemas.microsoft.com/office/drawing/2014/main" id="{3C4034A6-C1E0-4FBA-96EF-D71303D3E3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5350" y="5308340"/>
                <a:ext cx="184389" cy="288664"/>
              </a:xfrm>
              <a:custGeom>
                <a:avLst/>
                <a:gdLst>
                  <a:gd name="T0" fmla="*/ 135 w 145"/>
                  <a:gd name="T1" fmla="*/ 0 h 227"/>
                  <a:gd name="T2" fmla="*/ 0 w 145"/>
                  <a:gd name="T3" fmla="*/ 222 h 227"/>
                  <a:gd name="T4" fmla="*/ 7 w 145"/>
                  <a:gd name="T5" fmla="*/ 227 h 227"/>
                  <a:gd name="T6" fmla="*/ 145 w 145"/>
                  <a:gd name="T7" fmla="*/ 4 h 227"/>
                  <a:gd name="T8" fmla="*/ 135 w 145"/>
                  <a:gd name="T9" fmla="*/ 0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227">
                    <a:moveTo>
                      <a:pt x="135" y="0"/>
                    </a:moveTo>
                    <a:lnTo>
                      <a:pt x="0" y="222"/>
                    </a:lnTo>
                    <a:lnTo>
                      <a:pt x="7" y="227"/>
                    </a:lnTo>
                    <a:lnTo>
                      <a:pt x="145" y="4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FF8C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1" name="Freeform 58">
                <a:extLst>
                  <a:ext uri="{FF2B5EF4-FFF2-40B4-BE49-F238E27FC236}">
                    <a16:creationId xmlns:a16="http://schemas.microsoft.com/office/drawing/2014/main" id="{1E82975A-3131-48FE-9C6D-55F137FDC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5350" y="5308340"/>
                <a:ext cx="184389" cy="288664"/>
              </a:xfrm>
              <a:custGeom>
                <a:avLst/>
                <a:gdLst>
                  <a:gd name="T0" fmla="*/ 135 w 145"/>
                  <a:gd name="T1" fmla="*/ 0 h 227"/>
                  <a:gd name="T2" fmla="*/ 0 w 145"/>
                  <a:gd name="T3" fmla="*/ 222 h 227"/>
                  <a:gd name="T4" fmla="*/ 7 w 145"/>
                  <a:gd name="T5" fmla="*/ 227 h 227"/>
                  <a:gd name="T6" fmla="*/ 145 w 145"/>
                  <a:gd name="T7" fmla="*/ 4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5" h="227">
                    <a:moveTo>
                      <a:pt x="135" y="0"/>
                    </a:moveTo>
                    <a:lnTo>
                      <a:pt x="0" y="222"/>
                    </a:lnTo>
                    <a:lnTo>
                      <a:pt x="7" y="227"/>
                    </a:lnTo>
                    <a:lnTo>
                      <a:pt x="145" y="4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2" name="Freeform 59">
                <a:extLst>
                  <a:ext uri="{FF2B5EF4-FFF2-40B4-BE49-F238E27FC236}">
                    <a16:creationId xmlns:a16="http://schemas.microsoft.com/office/drawing/2014/main" id="{7A50F18B-4113-4F3F-9305-4F349CEAF3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44350" y="5310883"/>
                <a:ext cx="178030" cy="330628"/>
              </a:xfrm>
              <a:custGeom>
                <a:avLst/>
                <a:gdLst>
                  <a:gd name="T0" fmla="*/ 0 w 140"/>
                  <a:gd name="T1" fmla="*/ 5 h 260"/>
                  <a:gd name="T2" fmla="*/ 133 w 140"/>
                  <a:gd name="T3" fmla="*/ 260 h 260"/>
                  <a:gd name="T4" fmla="*/ 140 w 140"/>
                  <a:gd name="T5" fmla="*/ 258 h 260"/>
                  <a:gd name="T6" fmla="*/ 10 w 140"/>
                  <a:gd name="T7" fmla="*/ 0 h 260"/>
                  <a:gd name="T8" fmla="*/ 0 w 140"/>
                  <a:gd name="T9" fmla="*/ 5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260">
                    <a:moveTo>
                      <a:pt x="0" y="5"/>
                    </a:moveTo>
                    <a:lnTo>
                      <a:pt x="133" y="260"/>
                    </a:lnTo>
                    <a:lnTo>
                      <a:pt x="140" y="258"/>
                    </a:lnTo>
                    <a:lnTo>
                      <a:pt x="10" y="0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FF8C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3" name="Freeform 60">
                <a:extLst>
                  <a:ext uri="{FF2B5EF4-FFF2-40B4-BE49-F238E27FC236}">
                    <a16:creationId xmlns:a16="http://schemas.microsoft.com/office/drawing/2014/main" id="{86F184C2-A494-47E9-9130-D3BD18F545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44350" y="5310883"/>
                <a:ext cx="178030" cy="330628"/>
              </a:xfrm>
              <a:custGeom>
                <a:avLst/>
                <a:gdLst>
                  <a:gd name="T0" fmla="*/ 0 w 140"/>
                  <a:gd name="T1" fmla="*/ 5 h 260"/>
                  <a:gd name="T2" fmla="*/ 133 w 140"/>
                  <a:gd name="T3" fmla="*/ 260 h 260"/>
                  <a:gd name="T4" fmla="*/ 140 w 140"/>
                  <a:gd name="T5" fmla="*/ 258 h 260"/>
                  <a:gd name="T6" fmla="*/ 10 w 140"/>
                  <a:gd name="T7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0" h="260">
                    <a:moveTo>
                      <a:pt x="0" y="5"/>
                    </a:moveTo>
                    <a:lnTo>
                      <a:pt x="133" y="260"/>
                    </a:lnTo>
                    <a:lnTo>
                      <a:pt x="140" y="258"/>
                    </a:lnTo>
                    <a:lnTo>
                      <a:pt x="10" y="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4" name="Freeform 61">
                <a:extLst>
                  <a:ext uri="{FF2B5EF4-FFF2-40B4-BE49-F238E27FC236}">
                    <a16:creationId xmlns:a16="http://schemas.microsoft.com/office/drawing/2014/main" id="{17AD5FDA-541F-451F-BFCD-970B4E31C4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417" y="1038157"/>
                <a:ext cx="273404" cy="330628"/>
              </a:xfrm>
              <a:custGeom>
                <a:avLst/>
                <a:gdLst>
                  <a:gd name="T0" fmla="*/ 215 w 215"/>
                  <a:gd name="T1" fmla="*/ 255 h 260"/>
                  <a:gd name="T2" fmla="*/ 7 w 215"/>
                  <a:gd name="T3" fmla="*/ 0 h 260"/>
                  <a:gd name="T4" fmla="*/ 0 w 215"/>
                  <a:gd name="T5" fmla="*/ 5 h 260"/>
                  <a:gd name="T6" fmla="*/ 208 w 215"/>
                  <a:gd name="T7" fmla="*/ 260 h 260"/>
                  <a:gd name="T8" fmla="*/ 215 w 215"/>
                  <a:gd name="T9" fmla="*/ 255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5" h="260">
                    <a:moveTo>
                      <a:pt x="215" y="255"/>
                    </a:moveTo>
                    <a:lnTo>
                      <a:pt x="7" y="0"/>
                    </a:lnTo>
                    <a:lnTo>
                      <a:pt x="0" y="5"/>
                    </a:lnTo>
                    <a:lnTo>
                      <a:pt x="208" y="260"/>
                    </a:lnTo>
                    <a:lnTo>
                      <a:pt x="215" y="255"/>
                    </a:lnTo>
                    <a:close/>
                  </a:path>
                </a:pathLst>
              </a:custGeom>
              <a:solidFill>
                <a:srgbClr val="BDF6F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5" name="Freeform 62">
                <a:extLst>
                  <a:ext uri="{FF2B5EF4-FFF2-40B4-BE49-F238E27FC236}">
                    <a16:creationId xmlns:a16="http://schemas.microsoft.com/office/drawing/2014/main" id="{9BDCFD3C-AA6D-4BBF-8C78-9B7BB7B83F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417" y="1038157"/>
                <a:ext cx="273404" cy="330628"/>
              </a:xfrm>
              <a:custGeom>
                <a:avLst/>
                <a:gdLst>
                  <a:gd name="T0" fmla="*/ 215 w 215"/>
                  <a:gd name="T1" fmla="*/ 255 h 260"/>
                  <a:gd name="T2" fmla="*/ 7 w 215"/>
                  <a:gd name="T3" fmla="*/ 0 h 260"/>
                  <a:gd name="T4" fmla="*/ 0 w 215"/>
                  <a:gd name="T5" fmla="*/ 5 h 260"/>
                  <a:gd name="T6" fmla="*/ 208 w 215"/>
                  <a:gd name="T7" fmla="*/ 26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5" h="260">
                    <a:moveTo>
                      <a:pt x="215" y="255"/>
                    </a:moveTo>
                    <a:lnTo>
                      <a:pt x="7" y="0"/>
                    </a:lnTo>
                    <a:lnTo>
                      <a:pt x="0" y="5"/>
                    </a:lnTo>
                    <a:lnTo>
                      <a:pt x="208" y="26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6" name="Freeform 63">
                <a:extLst>
                  <a:ext uri="{FF2B5EF4-FFF2-40B4-BE49-F238E27FC236}">
                    <a16:creationId xmlns:a16="http://schemas.microsoft.com/office/drawing/2014/main" id="{84A5DD2B-7F49-4D7D-B215-D5ADF98FC5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11963" y="1996977"/>
                <a:ext cx="232711" cy="403112"/>
              </a:xfrm>
              <a:custGeom>
                <a:avLst/>
                <a:gdLst>
                  <a:gd name="T0" fmla="*/ 10 w 183"/>
                  <a:gd name="T1" fmla="*/ 317 h 317"/>
                  <a:gd name="T2" fmla="*/ 183 w 183"/>
                  <a:gd name="T3" fmla="*/ 5 h 317"/>
                  <a:gd name="T4" fmla="*/ 173 w 183"/>
                  <a:gd name="T5" fmla="*/ 0 h 317"/>
                  <a:gd name="T6" fmla="*/ 0 w 183"/>
                  <a:gd name="T7" fmla="*/ 312 h 317"/>
                  <a:gd name="T8" fmla="*/ 10 w 183"/>
                  <a:gd name="T9" fmla="*/ 317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317">
                    <a:moveTo>
                      <a:pt x="10" y="317"/>
                    </a:moveTo>
                    <a:lnTo>
                      <a:pt x="183" y="5"/>
                    </a:lnTo>
                    <a:lnTo>
                      <a:pt x="173" y="0"/>
                    </a:lnTo>
                    <a:lnTo>
                      <a:pt x="0" y="312"/>
                    </a:lnTo>
                    <a:lnTo>
                      <a:pt x="10" y="317"/>
                    </a:lnTo>
                    <a:close/>
                  </a:path>
                </a:pathLst>
              </a:custGeom>
              <a:solidFill>
                <a:srgbClr val="F9E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7" name="Freeform 64">
                <a:extLst>
                  <a:ext uri="{FF2B5EF4-FFF2-40B4-BE49-F238E27FC236}">
                    <a16:creationId xmlns:a16="http://schemas.microsoft.com/office/drawing/2014/main" id="{7CB796B9-407E-4B43-8B98-9BF618414B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11963" y="1996977"/>
                <a:ext cx="232711" cy="403112"/>
              </a:xfrm>
              <a:custGeom>
                <a:avLst/>
                <a:gdLst>
                  <a:gd name="T0" fmla="*/ 10 w 183"/>
                  <a:gd name="T1" fmla="*/ 317 h 317"/>
                  <a:gd name="T2" fmla="*/ 183 w 183"/>
                  <a:gd name="T3" fmla="*/ 5 h 317"/>
                  <a:gd name="T4" fmla="*/ 173 w 183"/>
                  <a:gd name="T5" fmla="*/ 0 h 317"/>
                  <a:gd name="T6" fmla="*/ 0 w 183"/>
                  <a:gd name="T7" fmla="*/ 312 h 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3" h="317">
                    <a:moveTo>
                      <a:pt x="10" y="317"/>
                    </a:moveTo>
                    <a:lnTo>
                      <a:pt x="183" y="5"/>
                    </a:lnTo>
                    <a:lnTo>
                      <a:pt x="173" y="0"/>
                    </a:lnTo>
                    <a:lnTo>
                      <a:pt x="0" y="312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8" name="Rectangle 65">
                <a:extLst>
                  <a:ext uri="{FF2B5EF4-FFF2-40B4-BE49-F238E27FC236}">
                    <a16:creationId xmlns:a16="http://schemas.microsoft.com/office/drawing/2014/main" id="{B740DA69-19D5-4278-9CC0-F878533F1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13045" y="1659991"/>
                <a:ext cx="101732" cy="207278"/>
              </a:xfrm>
              <a:prstGeom prst="rect">
                <a:avLst/>
              </a:prstGeom>
              <a:solidFill>
                <a:srgbClr val="5BC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9" name="Rectangle 66">
                <a:extLst>
                  <a:ext uri="{FF2B5EF4-FFF2-40B4-BE49-F238E27FC236}">
                    <a16:creationId xmlns:a16="http://schemas.microsoft.com/office/drawing/2014/main" id="{B05AF82D-FC52-4E97-BB5F-59A89AC8DB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13045" y="1659991"/>
                <a:ext cx="101732" cy="20727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0" name="Rectangle 67">
                <a:extLst>
                  <a:ext uri="{FF2B5EF4-FFF2-40B4-BE49-F238E27FC236}">
                    <a16:creationId xmlns:a16="http://schemas.microsoft.com/office/drawing/2014/main" id="{379DE7BF-1DF5-4700-9633-225CB94548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33852" y="1732475"/>
                <a:ext cx="101732" cy="13479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1" name="Rectangle 68">
                <a:extLst>
                  <a:ext uri="{FF2B5EF4-FFF2-40B4-BE49-F238E27FC236}">
                    <a16:creationId xmlns:a16="http://schemas.microsoft.com/office/drawing/2014/main" id="{C8BFC364-5F2A-4E13-8069-09143F6F4A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833852" y="1732475"/>
                <a:ext cx="101732" cy="1347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2" name="Rectangle 69">
                <a:extLst>
                  <a:ext uri="{FF2B5EF4-FFF2-40B4-BE49-F238E27FC236}">
                    <a16:creationId xmlns:a16="http://schemas.microsoft.com/office/drawing/2014/main" id="{A4567353-97B6-4A46-BFF7-07F46D4D03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53386" y="1675251"/>
                <a:ext cx="103004" cy="1920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3" name="Rectangle 70">
                <a:extLst>
                  <a:ext uri="{FF2B5EF4-FFF2-40B4-BE49-F238E27FC236}">
                    <a16:creationId xmlns:a16="http://schemas.microsoft.com/office/drawing/2014/main" id="{D74CE42B-5AE5-494C-B543-E07B5EC675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53386" y="1675251"/>
                <a:ext cx="103004" cy="1920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4" name="Rectangle 71">
                <a:extLst>
                  <a:ext uri="{FF2B5EF4-FFF2-40B4-BE49-F238E27FC236}">
                    <a16:creationId xmlns:a16="http://schemas.microsoft.com/office/drawing/2014/main" id="{D63DB673-1FB7-4095-B8E8-50504BC313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74192" y="1597681"/>
                <a:ext cx="101732" cy="26958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5" name="Rectangle 72">
                <a:extLst>
                  <a:ext uri="{FF2B5EF4-FFF2-40B4-BE49-F238E27FC236}">
                    <a16:creationId xmlns:a16="http://schemas.microsoft.com/office/drawing/2014/main" id="{5C20B920-4755-464F-90CB-9148F2312F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74192" y="1597681"/>
                <a:ext cx="101732" cy="2695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6" name="Freeform 73">
                <a:extLst>
                  <a:ext uri="{FF2B5EF4-FFF2-40B4-BE49-F238E27FC236}">
                    <a16:creationId xmlns:a16="http://schemas.microsoft.com/office/drawing/2014/main" id="{21FB8CA3-880F-4501-A9D0-4F8C517CD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5010" y="1467973"/>
                <a:ext cx="415828" cy="228896"/>
              </a:xfrm>
              <a:custGeom>
                <a:avLst/>
                <a:gdLst>
                  <a:gd name="T0" fmla="*/ 138 w 138"/>
                  <a:gd name="T1" fmla="*/ 0 h 76"/>
                  <a:gd name="T2" fmla="*/ 105 w 138"/>
                  <a:gd name="T3" fmla="*/ 3 h 76"/>
                  <a:gd name="T4" fmla="*/ 113 w 138"/>
                  <a:gd name="T5" fmla="*/ 12 h 76"/>
                  <a:gd name="T6" fmla="*/ 43 w 138"/>
                  <a:gd name="T7" fmla="*/ 63 h 76"/>
                  <a:gd name="T8" fmla="*/ 7 w 138"/>
                  <a:gd name="T9" fmla="*/ 38 h 76"/>
                  <a:gd name="T10" fmla="*/ 0 w 138"/>
                  <a:gd name="T11" fmla="*/ 48 h 76"/>
                  <a:gd name="T12" fmla="*/ 43 w 138"/>
                  <a:gd name="T13" fmla="*/ 76 h 76"/>
                  <a:gd name="T14" fmla="*/ 120 w 138"/>
                  <a:gd name="T15" fmla="*/ 21 h 76"/>
                  <a:gd name="T16" fmla="*/ 127 w 138"/>
                  <a:gd name="T17" fmla="*/ 31 h 76"/>
                  <a:gd name="T18" fmla="*/ 138 w 138"/>
                  <a:gd name="T19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8" h="76">
                    <a:moveTo>
                      <a:pt x="138" y="0"/>
                    </a:moveTo>
                    <a:cubicBezTo>
                      <a:pt x="105" y="3"/>
                      <a:pt x="105" y="3"/>
                      <a:pt x="105" y="3"/>
                    </a:cubicBezTo>
                    <a:cubicBezTo>
                      <a:pt x="106" y="3"/>
                      <a:pt x="109" y="7"/>
                      <a:pt x="113" y="12"/>
                    </a:cubicBezTo>
                    <a:cubicBezTo>
                      <a:pt x="43" y="63"/>
                      <a:pt x="43" y="63"/>
                      <a:pt x="43" y="63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43" y="76"/>
                      <a:pt x="43" y="76"/>
                      <a:pt x="43" y="76"/>
                    </a:cubicBezTo>
                    <a:cubicBezTo>
                      <a:pt x="120" y="21"/>
                      <a:pt x="120" y="21"/>
                      <a:pt x="120" y="21"/>
                    </a:cubicBezTo>
                    <a:cubicBezTo>
                      <a:pt x="124" y="27"/>
                      <a:pt x="127" y="31"/>
                      <a:pt x="127" y="31"/>
                    </a:cubicBezTo>
                    <a:cubicBezTo>
                      <a:pt x="138" y="0"/>
                      <a:pt x="138" y="0"/>
                      <a:pt x="138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7" name="Freeform 74">
                <a:extLst>
                  <a:ext uri="{FF2B5EF4-FFF2-40B4-BE49-F238E27FC236}">
                    <a16:creationId xmlns:a16="http://schemas.microsoft.com/office/drawing/2014/main" id="{6E6D10D9-A96E-4AF0-AC81-CE7E8696BB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066075" y="2477659"/>
                <a:ext cx="325541" cy="572240"/>
              </a:xfrm>
              <a:custGeom>
                <a:avLst/>
                <a:gdLst>
                  <a:gd name="T0" fmla="*/ 47 w 108"/>
                  <a:gd name="T1" fmla="*/ 183 h 190"/>
                  <a:gd name="T2" fmla="*/ 42 w 108"/>
                  <a:gd name="T3" fmla="*/ 178 h 190"/>
                  <a:gd name="T4" fmla="*/ 47 w 108"/>
                  <a:gd name="T5" fmla="*/ 173 h 190"/>
                  <a:gd name="T6" fmla="*/ 61 w 108"/>
                  <a:gd name="T7" fmla="*/ 173 h 190"/>
                  <a:gd name="T8" fmla="*/ 66 w 108"/>
                  <a:gd name="T9" fmla="*/ 178 h 190"/>
                  <a:gd name="T10" fmla="*/ 61 w 108"/>
                  <a:gd name="T11" fmla="*/ 183 h 190"/>
                  <a:gd name="T12" fmla="*/ 47 w 108"/>
                  <a:gd name="T13" fmla="*/ 183 h 190"/>
                  <a:gd name="T14" fmla="*/ 14 w 108"/>
                  <a:gd name="T15" fmla="*/ 167 h 190"/>
                  <a:gd name="T16" fmla="*/ 9 w 108"/>
                  <a:gd name="T17" fmla="*/ 161 h 190"/>
                  <a:gd name="T18" fmla="*/ 9 w 108"/>
                  <a:gd name="T19" fmla="*/ 22 h 190"/>
                  <a:gd name="T20" fmla="*/ 14 w 108"/>
                  <a:gd name="T21" fmla="*/ 17 h 190"/>
                  <a:gd name="T22" fmla="*/ 94 w 108"/>
                  <a:gd name="T23" fmla="*/ 17 h 190"/>
                  <a:gd name="T24" fmla="*/ 99 w 108"/>
                  <a:gd name="T25" fmla="*/ 22 h 190"/>
                  <a:gd name="T26" fmla="*/ 99 w 108"/>
                  <a:gd name="T27" fmla="*/ 161 h 190"/>
                  <a:gd name="T28" fmla="*/ 94 w 108"/>
                  <a:gd name="T29" fmla="*/ 167 h 190"/>
                  <a:gd name="T30" fmla="*/ 14 w 108"/>
                  <a:gd name="T31" fmla="*/ 167 h 190"/>
                  <a:gd name="T32" fmla="*/ 40 w 108"/>
                  <a:gd name="T33" fmla="*/ 11 h 190"/>
                  <a:gd name="T34" fmla="*/ 37 w 108"/>
                  <a:gd name="T35" fmla="*/ 9 h 190"/>
                  <a:gd name="T36" fmla="*/ 40 w 108"/>
                  <a:gd name="T37" fmla="*/ 6 h 190"/>
                  <a:gd name="T38" fmla="*/ 59 w 108"/>
                  <a:gd name="T39" fmla="*/ 6 h 190"/>
                  <a:gd name="T40" fmla="*/ 61 w 108"/>
                  <a:gd name="T41" fmla="*/ 9 h 190"/>
                  <a:gd name="T42" fmla="*/ 59 w 108"/>
                  <a:gd name="T43" fmla="*/ 11 h 190"/>
                  <a:gd name="T44" fmla="*/ 40 w 108"/>
                  <a:gd name="T45" fmla="*/ 11 h 190"/>
                  <a:gd name="T46" fmla="*/ 71 w 108"/>
                  <a:gd name="T47" fmla="*/ 11 h 190"/>
                  <a:gd name="T48" fmla="*/ 68 w 108"/>
                  <a:gd name="T49" fmla="*/ 9 h 190"/>
                  <a:gd name="T50" fmla="*/ 71 w 108"/>
                  <a:gd name="T51" fmla="*/ 6 h 190"/>
                  <a:gd name="T52" fmla="*/ 73 w 108"/>
                  <a:gd name="T53" fmla="*/ 9 h 190"/>
                  <a:gd name="T54" fmla="*/ 71 w 108"/>
                  <a:gd name="T55" fmla="*/ 11 h 190"/>
                  <a:gd name="T56" fmla="*/ 103 w 108"/>
                  <a:gd name="T57" fmla="*/ 0 h 190"/>
                  <a:gd name="T58" fmla="*/ 6 w 108"/>
                  <a:gd name="T59" fmla="*/ 0 h 190"/>
                  <a:gd name="T60" fmla="*/ 0 w 108"/>
                  <a:gd name="T61" fmla="*/ 5 h 190"/>
                  <a:gd name="T62" fmla="*/ 0 w 108"/>
                  <a:gd name="T63" fmla="*/ 185 h 190"/>
                  <a:gd name="T64" fmla="*/ 6 w 108"/>
                  <a:gd name="T65" fmla="*/ 190 h 190"/>
                  <a:gd name="T66" fmla="*/ 103 w 108"/>
                  <a:gd name="T67" fmla="*/ 190 h 190"/>
                  <a:gd name="T68" fmla="*/ 108 w 108"/>
                  <a:gd name="T69" fmla="*/ 185 h 190"/>
                  <a:gd name="T70" fmla="*/ 108 w 108"/>
                  <a:gd name="T71" fmla="*/ 5 h 190"/>
                  <a:gd name="T72" fmla="*/ 103 w 108"/>
                  <a:gd name="T73" fmla="*/ 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08" h="190">
                    <a:moveTo>
                      <a:pt x="47" y="183"/>
                    </a:moveTo>
                    <a:cubicBezTo>
                      <a:pt x="44" y="183"/>
                      <a:pt x="42" y="181"/>
                      <a:pt x="42" y="178"/>
                    </a:cubicBezTo>
                    <a:cubicBezTo>
                      <a:pt x="42" y="175"/>
                      <a:pt x="44" y="173"/>
                      <a:pt x="47" y="173"/>
                    </a:cubicBezTo>
                    <a:cubicBezTo>
                      <a:pt x="61" y="173"/>
                      <a:pt x="61" y="173"/>
                      <a:pt x="61" y="173"/>
                    </a:cubicBezTo>
                    <a:cubicBezTo>
                      <a:pt x="64" y="173"/>
                      <a:pt x="66" y="175"/>
                      <a:pt x="66" y="178"/>
                    </a:cubicBezTo>
                    <a:cubicBezTo>
                      <a:pt x="66" y="181"/>
                      <a:pt x="64" y="183"/>
                      <a:pt x="61" y="183"/>
                    </a:cubicBezTo>
                    <a:cubicBezTo>
                      <a:pt x="47" y="183"/>
                      <a:pt x="47" y="183"/>
                      <a:pt x="47" y="183"/>
                    </a:cubicBezTo>
                    <a:moveTo>
                      <a:pt x="14" y="167"/>
                    </a:moveTo>
                    <a:cubicBezTo>
                      <a:pt x="12" y="167"/>
                      <a:pt x="9" y="164"/>
                      <a:pt x="9" y="161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19"/>
                      <a:pt x="12" y="17"/>
                      <a:pt x="14" y="17"/>
                    </a:cubicBezTo>
                    <a:cubicBezTo>
                      <a:pt x="94" y="17"/>
                      <a:pt x="94" y="17"/>
                      <a:pt x="94" y="17"/>
                    </a:cubicBezTo>
                    <a:cubicBezTo>
                      <a:pt x="97" y="17"/>
                      <a:pt x="99" y="19"/>
                      <a:pt x="99" y="22"/>
                    </a:cubicBezTo>
                    <a:cubicBezTo>
                      <a:pt x="99" y="161"/>
                      <a:pt x="99" y="161"/>
                      <a:pt x="99" y="161"/>
                    </a:cubicBezTo>
                    <a:cubicBezTo>
                      <a:pt x="99" y="164"/>
                      <a:pt x="97" y="167"/>
                      <a:pt x="94" y="167"/>
                    </a:cubicBezTo>
                    <a:cubicBezTo>
                      <a:pt x="14" y="167"/>
                      <a:pt x="14" y="167"/>
                      <a:pt x="14" y="167"/>
                    </a:cubicBezTo>
                    <a:moveTo>
                      <a:pt x="40" y="11"/>
                    </a:moveTo>
                    <a:cubicBezTo>
                      <a:pt x="38" y="11"/>
                      <a:pt x="37" y="10"/>
                      <a:pt x="37" y="9"/>
                    </a:cubicBezTo>
                    <a:cubicBezTo>
                      <a:pt x="37" y="7"/>
                      <a:pt x="38" y="6"/>
                      <a:pt x="40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60" y="6"/>
                      <a:pt x="61" y="7"/>
                      <a:pt x="61" y="9"/>
                    </a:cubicBezTo>
                    <a:cubicBezTo>
                      <a:pt x="61" y="10"/>
                      <a:pt x="60" y="11"/>
                      <a:pt x="59" y="11"/>
                    </a:cubicBezTo>
                    <a:cubicBezTo>
                      <a:pt x="40" y="11"/>
                      <a:pt x="40" y="11"/>
                      <a:pt x="40" y="11"/>
                    </a:cubicBezTo>
                    <a:moveTo>
                      <a:pt x="71" y="11"/>
                    </a:moveTo>
                    <a:cubicBezTo>
                      <a:pt x="69" y="11"/>
                      <a:pt x="68" y="10"/>
                      <a:pt x="68" y="9"/>
                    </a:cubicBezTo>
                    <a:cubicBezTo>
                      <a:pt x="68" y="7"/>
                      <a:pt x="69" y="6"/>
                      <a:pt x="71" y="6"/>
                    </a:cubicBezTo>
                    <a:cubicBezTo>
                      <a:pt x="72" y="6"/>
                      <a:pt x="73" y="7"/>
                      <a:pt x="73" y="9"/>
                    </a:cubicBezTo>
                    <a:cubicBezTo>
                      <a:pt x="73" y="10"/>
                      <a:pt x="72" y="11"/>
                      <a:pt x="71" y="11"/>
                    </a:cubicBezTo>
                    <a:moveTo>
                      <a:pt x="103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5"/>
                    </a:cubicBezTo>
                    <a:cubicBezTo>
                      <a:pt x="0" y="185"/>
                      <a:pt x="0" y="185"/>
                      <a:pt x="0" y="185"/>
                    </a:cubicBezTo>
                    <a:cubicBezTo>
                      <a:pt x="0" y="188"/>
                      <a:pt x="3" y="190"/>
                      <a:pt x="6" y="190"/>
                    </a:cubicBezTo>
                    <a:cubicBezTo>
                      <a:pt x="103" y="190"/>
                      <a:pt x="103" y="190"/>
                      <a:pt x="103" y="190"/>
                    </a:cubicBezTo>
                    <a:cubicBezTo>
                      <a:pt x="106" y="190"/>
                      <a:pt x="108" y="188"/>
                      <a:pt x="108" y="185"/>
                    </a:cubicBezTo>
                    <a:cubicBezTo>
                      <a:pt x="108" y="5"/>
                      <a:pt x="108" y="5"/>
                      <a:pt x="108" y="5"/>
                    </a:cubicBezTo>
                    <a:cubicBezTo>
                      <a:pt x="108" y="3"/>
                      <a:pt x="106" y="0"/>
                      <a:pt x="103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8" name="Freeform 75">
                <a:extLst>
                  <a:ext uri="{FF2B5EF4-FFF2-40B4-BE49-F238E27FC236}">
                    <a16:creationId xmlns:a16="http://schemas.microsoft.com/office/drawing/2014/main" id="{BBEAF147-85B1-4251-B10B-47FA604716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06443" y="4733557"/>
                <a:ext cx="513745" cy="445076"/>
              </a:xfrm>
              <a:custGeom>
                <a:avLst/>
                <a:gdLst>
                  <a:gd name="T0" fmla="*/ 57 w 171"/>
                  <a:gd name="T1" fmla="*/ 67 h 148"/>
                  <a:gd name="T2" fmla="*/ 48 w 171"/>
                  <a:gd name="T3" fmla="*/ 58 h 148"/>
                  <a:gd name="T4" fmla="*/ 57 w 171"/>
                  <a:gd name="T5" fmla="*/ 49 h 148"/>
                  <a:gd name="T6" fmla="*/ 66 w 171"/>
                  <a:gd name="T7" fmla="*/ 58 h 148"/>
                  <a:gd name="T8" fmla="*/ 57 w 171"/>
                  <a:gd name="T9" fmla="*/ 67 h 148"/>
                  <a:gd name="T10" fmla="*/ 86 w 171"/>
                  <a:gd name="T11" fmla="*/ 67 h 148"/>
                  <a:gd name="T12" fmla="*/ 76 w 171"/>
                  <a:gd name="T13" fmla="*/ 58 h 148"/>
                  <a:gd name="T14" fmla="*/ 86 w 171"/>
                  <a:gd name="T15" fmla="*/ 49 h 148"/>
                  <a:gd name="T16" fmla="*/ 95 w 171"/>
                  <a:gd name="T17" fmla="*/ 58 h 148"/>
                  <a:gd name="T18" fmla="*/ 86 w 171"/>
                  <a:gd name="T19" fmla="*/ 67 h 148"/>
                  <a:gd name="T20" fmla="*/ 114 w 171"/>
                  <a:gd name="T21" fmla="*/ 67 h 148"/>
                  <a:gd name="T22" fmla="*/ 105 w 171"/>
                  <a:gd name="T23" fmla="*/ 58 h 148"/>
                  <a:gd name="T24" fmla="*/ 114 w 171"/>
                  <a:gd name="T25" fmla="*/ 49 h 148"/>
                  <a:gd name="T26" fmla="*/ 123 w 171"/>
                  <a:gd name="T27" fmla="*/ 58 h 148"/>
                  <a:gd name="T28" fmla="*/ 114 w 171"/>
                  <a:gd name="T29" fmla="*/ 67 h 148"/>
                  <a:gd name="T30" fmla="*/ 115 w 171"/>
                  <a:gd name="T31" fmla="*/ 0 h 148"/>
                  <a:gd name="T32" fmla="*/ 56 w 171"/>
                  <a:gd name="T33" fmla="*/ 0 h 148"/>
                  <a:gd name="T34" fmla="*/ 0 w 171"/>
                  <a:gd name="T35" fmla="*/ 56 h 148"/>
                  <a:gd name="T36" fmla="*/ 56 w 171"/>
                  <a:gd name="T37" fmla="*/ 112 h 148"/>
                  <a:gd name="T38" fmla="*/ 83 w 171"/>
                  <a:gd name="T39" fmla="*/ 112 h 148"/>
                  <a:gd name="T40" fmla="*/ 66 w 171"/>
                  <a:gd name="T41" fmla="*/ 148 h 148"/>
                  <a:gd name="T42" fmla="*/ 116 w 171"/>
                  <a:gd name="T43" fmla="*/ 112 h 148"/>
                  <a:gd name="T44" fmla="*/ 171 w 171"/>
                  <a:gd name="T45" fmla="*/ 56 h 148"/>
                  <a:gd name="T46" fmla="*/ 115 w 171"/>
                  <a:gd name="T47" fmla="*/ 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71" h="148">
                    <a:moveTo>
                      <a:pt x="57" y="67"/>
                    </a:moveTo>
                    <a:cubicBezTo>
                      <a:pt x="52" y="67"/>
                      <a:pt x="48" y="63"/>
                      <a:pt x="48" y="58"/>
                    </a:cubicBezTo>
                    <a:cubicBezTo>
                      <a:pt x="48" y="53"/>
                      <a:pt x="52" y="49"/>
                      <a:pt x="57" y="49"/>
                    </a:cubicBezTo>
                    <a:cubicBezTo>
                      <a:pt x="62" y="49"/>
                      <a:pt x="66" y="53"/>
                      <a:pt x="66" y="58"/>
                    </a:cubicBezTo>
                    <a:cubicBezTo>
                      <a:pt x="66" y="63"/>
                      <a:pt x="62" y="67"/>
                      <a:pt x="57" y="67"/>
                    </a:cubicBezTo>
                    <a:moveTo>
                      <a:pt x="86" y="67"/>
                    </a:moveTo>
                    <a:cubicBezTo>
                      <a:pt x="80" y="67"/>
                      <a:pt x="76" y="63"/>
                      <a:pt x="76" y="58"/>
                    </a:cubicBezTo>
                    <a:cubicBezTo>
                      <a:pt x="76" y="53"/>
                      <a:pt x="80" y="49"/>
                      <a:pt x="86" y="49"/>
                    </a:cubicBezTo>
                    <a:cubicBezTo>
                      <a:pt x="91" y="49"/>
                      <a:pt x="95" y="53"/>
                      <a:pt x="95" y="58"/>
                    </a:cubicBezTo>
                    <a:cubicBezTo>
                      <a:pt x="95" y="63"/>
                      <a:pt x="91" y="67"/>
                      <a:pt x="86" y="67"/>
                    </a:cubicBezTo>
                    <a:moveTo>
                      <a:pt x="114" y="67"/>
                    </a:moveTo>
                    <a:cubicBezTo>
                      <a:pt x="109" y="67"/>
                      <a:pt x="105" y="63"/>
                      <a:pt x="105" y="58"/>
                    </a:cubicBezTo>
                    <a:cubicBezTo>
                      <a:pt x="105" y="53"/>
                      <a:pt x="109" y="49"/>
                      <a:pt x="114" y="49"/>
                    </a:cubicBezTo>
                    <a:cubicBezTo>
                      <a:pt x="119" y="49"/>
                      <a:pt x="123" y="53"/>
                      <a:pt x="123" y="58"/>
                    </a:cubicBezTo>
                    <a:cubicBezTo>
                      <a:pt x="123" y="63"/>
                      <a:pt x="119" y="67"/>
                      <a:pt x="114" y="67"/>
                    </a:cubicBezTo>
                    <a:moveTo>
                      <a:pt x="115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25" y="0"/>
                      <a:pt x="0" y="25"/>
                      <a:pt x="0" y="56"/>
                    </a:cubicBezTo>
                    <a:cubicBezTo>
                      <a:pt x="0" y="87"/>
                      <a:pt x="25" y="112"/>
                      <a:pt x="56" y="112"/>
                    </a:cubicBezTo>
                    <a:cubicBezTo>
                      <a:pt x="83" y="112"/>
                      <a:pt x="83" y="112"/>
                      <a:pt x="83" y="112"/>
                    </a:cubicBezTo>
                    <a:cubicBezTo>
                      <a:pt x="86" y="143"/>
                      <a:pt x="66" y="148"/>
                      <a:pt x="66" y="148"/>
                    </a:cubicBezTo>
                    <a:cubicBezTo>
                      <a:pt x="105" y="148"/>
                      <a:pt x="114" y="123"/>
                      <a:pt x="116" y="112"/>
                    </a:cubicBezTo>
                    <a:cubicBezTo>
                      <a:pt x="147" y="111"/>
                      <a:pt x="171" y="86"/>
                      <a:pt x="171" y="56"/>
                    </a:cubicBezTo>
                    <a:cubicBezTo>
                      <a:pt x="171" y="25"/>
                      <a:pt x="146" y="0"/>
                      <a:pt x="115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9" name="Freeform 76">
                <a:extLst>
                  <a:ext uri="{FF2B5EF4-FFF2-40B4-BE49-F238E27FC236}">
                    <a16:creationId xmlns:a16="http://schemas.microsoft.com/office/drawing/2014/main" id="{1DCBF27A-63D6-4CE1-8CC8-0A9046348D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5865" y="4952279"/>
                <a:ext cx="12716" cy="0"/>
              </a:xfrm>
              <a:custGeom>
                <a:avLst/>
                <a:gdLst>
                  <a:gd name="T0" fmla="*/ 4 w 4"/>
                  <a:gd name="T1" fmla="*/ 0 w 4"/>
                  <a:gd name="T2" fmla="*/ 4 w 4"/>
                  <a:gd name="T3" fmla="*/ 4 w 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4">
                    <a:moveTo>
                      <a:pt x="4" y="0"/>
                    </a:moveTo>
                    <a:cubicBezTo>
                      <a:pt x="3" y="0"/>
                      <a:pt x="1" y="0"/>
                      <a:pt x="0" y="0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solidFill>
                <a:srgbClr val="43216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0" name="Freeform 77">
                <a:extLst>
                  <a:ext uri="{FF2B5EF4-FFF2-40B4-BE49-F238E27FC236}">
                    <a16:creationId xmlns:a16="http://schemas.microsoft.com/office/drawing/2014/main" id="{50827805-7337-4218-89AD-DE0E36D6F0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84420" y="4555526"/>
                <a:ext cx="11445" cy="0"/>
              </a:xfrm>
              <a:custGeom>
                <a:avLst/>
                <a:gdLst>
                  <a:gd name="T0" fmla="*/ 4 w 4"/>
                  <a:gd name="T1" fmla="*/ 0 w 4"/>
                  <a:gd name="T2" fmla="*/ 0 w 4"/>
                  <a:gd name="T3" fmla="*/ 4 w 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4">
                    <a:moveTo>
                      <a:pt x="4" y="0"/>
                    </a:moveTo>
                    <a:cubicBezTo>
                      <a:pt x="2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0"/>
                      <a:pt x="4" y="0"/>
                    </a:cubicBezTo>
                  </a:path>
                </a:pathLst>
              </a:custGeom>
              <a:solidFill>
                <a:srgbClr val="43216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1" name="Freeform 78">
                <a:extLst>
                  <a:ext uri="{FF2B5EF4-FFF2-40B4-BE49-F238E27FC236}">
                    <a16:creationId xmlns:a16="http://schemas.microsoft.com/office/drawing/2014/main" id="{ECAED10D-0883-4C7B-AE4D-CBF1D4CE6A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95865" y="4555526"/>
                <a:ext cx="12716" cy="0"/>
              </a:xfrm>
              <a:custGeom>
                <a:avLst/>
                <a:gdLst>
                  <a:gd name="T0" fmla="*/ 0 w 4"/>
                  <a:gd name="T1" fmla="*/ 4 w 4"/>
                  <a:gd name="T2" fmla="*/ 4 w 4"/>
                  <a:gd name="T3" fmla="*/ 0 w 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4">
                    <a:moveTo>
                      <a:pt x="0" y="0"/>
                    </a:moveTo>
                    <a:cubicBezTo>
                      <a:pt x="1" y="0"/>
                      <a:pt x="3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1" y="0"/>
                      <a:pt x="0" y="0"/>
                    </a:cubicBezTo>
                  </a:path>
                </a:pathLst>
              </a:custGeom>
              <a:solidFill>
                <a:srgbClr val="43216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2" name="Freeform 79">
                <a:extLst>
                  <a:ext uri="{FF2B5EF4-FFF2-40B4-BE49-F238E27FC236}">
                    <a16:creationId xmlns:a16="http://schemas.microsoft.com/office/drawing/2014/main" id="{2FA73BC0-85C8-41F2-B27E-383635AB50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84420" y="4952279"/>
                <a:ext cx="11445" cy="0"/>
              </a:xfrm>
              <a:custGeom>
                <a:avLst/>
                <a:gdLst>
                  <a:gd name="T0" fmla="*/ 0 w 4"/>
                  <a:gd name="T1" fmla="*/ 0 w 4"/>
                  <a:gd name="T2" fmla="*/ 4 w 4"/>
                  <a:gd name="T3" fmla="*/ 0 w 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4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0"/>
                      <a:pt x="4" y="0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solidFill>
                <a:srgbClr val="43216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3" name="Freeform 80">
                <a:extLst>
                  <a:ext uri="{FF2B5EF4-FFF2-40B4-BE49-F238E27FC236}">
                    <a16:creationId xmlns:a16="http://schemas.microsoft.com/office/drawing/2014/main" id="{C3090DFE-7A95-4F2F-9B67-DD459A28B8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70783" y="4528821"/>
                <a:ext cx="451434" cy="451434"/>
              </a:xfrm>
              <a:custGeom>
                <a:avLst/>
                <a:gdLst>
                  <a:gd name="T0" fmla="*/ 79 w 150"/>
                  <a:gd name="T1" fmla="*/ 141 h 150"/>
                  <a:gd name="T2" fmla="*/ 75 w 150"/>
                  <a:gd name="T3" fmla="*/ 141 h 150"/>
                  <a:gd name="T4" fmla="*/ 71 w 150"/>
                  <a:gd name="T5" fmla="*/ 141 h 150"/>
                  <a:gd name="T6" fmla="*/ 29 w 150"/>
                  <a:gd name="T7" fmla="*/ 123 h 150"/>
                  <a:gd name="T8" fmla="*/ 117 w 150"/>
                  <a:gd name="T9" fmla="*/ 126 h 150"/>
                  <a:gd name="T10" fmla="*/ 117 w 150"/>
                  <a:gd name="T11" fmla="*/ 126 h 150"/>
                  <a:gd name="T12" fmla="*/ 47 w 150"/>
                  <a:gd name="T13" fmla="*/ 117 h 150"/>
                  <a:gd name="T14" fmla="*/ 103 w 150"/>
                  <a:gd name="T15" fmla="*/ 117 h 150"/>
                  <a:gd name="T16" fmla="*/ 71 w 150"/>
                  <a:gd name="T17" fmla="*/ 140 h 150"/>
                  <a:gd name="T18" fmla="*/ 71 w 150"/>
                  <a:gd name="T19" fmla="*/ 140 h 150"/>
                  <a:gd name="T20" fmla="*/ 94 w 150"/>
                  <a:gd name="T21" fmla="*/ 115 h 150"/>
                  <a:gd name="T22" fmla="*/ 9 w 150"/>
                  <a:gd name="T23" fmla="*/ 80 h 150"/>
                  <a:gd name="T24" fmla="*/ 23 w 150"/>
                  <a:gd name="T25" fmla="*/ 116 h 150"/>
                  <a:gd name="T26" fmla="*/ 42 w 150"/>
                  <a:gd name="T27" fmla="*/ 80 h 150"/>
                  <a:gd name="T28" fmla="*/ 53 w 150"/>
                  <a:gd name="T29" fmla="*/ 107 h 150"/>
                  <a:gd name="T30" fmla="*/ 71 w 150"/>
                  <a:gd name="T31" fmla="*/ 105 h 150"/>
                  <a:gd name="T32" fmla="*/ 79 w 150"/>
                  <a:gd name="T33" fmla="*/ 105 h 150"/>
                  <a:gd name="T34" fmla="*/ 96 w 150"/>
                  <a:gd name="T35" fmla="*/ 107 h 150"/>
                  <a:gd name="T36" fmla="*/ 108 w 150"/>
                  <a:gd name="T37" fmla="*/ 80 h 150"/>
                  <a:gd name="T38" fmla="*/ 127 w 150"/>
                  <a:gd name="T39" fmla="*/ 116 h 150"/>
                  <a:gd name="T40" fmla="*/ 141 w 150"/>
                  <a:gd name="T41" fmla="*/ 80 h 150"/>
                  <a:gd name="T42" fmla="*/ 53 w 150"/>
                  <a:gd name="T43" fmla="*/ 44 h 150"/>
                  <a:gd name="T44" fmla="*/ 50 w 150"/>
                  <a:gd name="T45" fmla="*/ 71 h 150"/>
                  <a:gd name="T46" fmla="*/ 96 w 150"/>
                  <a:gd name="T47" fmla="*/ 44 h 150"/>
                  <a:gd name="T48" fmla="*/ 26 w 150"/>
                  <a:gd name="T49" fmla="*/ 71 h 150"/>
                  <a:gd name="T50" fmla="*/ 42 w 150"/>
                  <a:gd name="T51" fmla="*/ 71 h 150"/>
                  <a:gd name="T52" fmla="*/ 105 w 150"/>
                  <a:gd name="T53" fmla="*/ 42 h 150"/>
                  <a:gd name="T54" fmla="*/ 108 w 150"/>
                  <a:gd name="T55" fmla="*/ 71 h 150"/>
                  <a:gd name="T56" fmla="*/ 26 w 150"/>
                  <a:gd name="T57" fmla="*/ 36 h 150"/>
                  <a:gd name="T58" fmla="*/ 132 w 150"/>
                  <a:gd name="T59" fmla="*/ 71 h 150"/>
                  <a:gd name="T60" fmla="*/ 141 w 150"/>
                  <a:gd name="T61" fmla="*/ 71 h 150"/>
                  <a:gd name="T62" fmla="*/ 29 w 150"/>
                  <a:gd name="T63" fmla="*/ 28 h 150"/>
                  <a:gd name="T64" fmla="*/ 120 w 150"/>
                  <a:gd name="T65" fmla="*/ 28 h 150"/>
                  <a:gd name="T66" fmla="*/ 120 w 150"/>
                  <a:gd name="T67" fmla="*/ 28 h 150"/>
                  <a:gd name="T68" fmla="*/ 55 w 150"/>
                  <a:gd name="T69" fmla="*/ 15 h 150"/>
                  <a:gd name="T70" fmla="*/ 94 w 150"/>
                  <a:gd name="T71" fmla="*/ 15 h 150"/>
                  <a:gd name="T72" fmla="*/ 71 w 150"/>
                  <a:gd name="T73" fmla="*/ 37 h 150"/>
                  <a:gd name="T74" fmla="*/ 71 w 150"/>
                  <a:gd name="T75" fmla="*/ 37 h 150"/>
                  <a:gd name="T76" fmla="*/ 94 w 150"/>
                  <a:gd name="T77" fmla="*/ 36 h 150"/>
                  <a:gd name="T78" fmla="*/ 75 w 150"/>
                  <a:gd name="T79" fmla="*/ 9 h 150"/>
                  <a:gd name="T80" fmla="*/ 79 w 150"/>
                  <a:gd name="T81" fmla="*/ 9 h 150"/>
                  <a:gd name="T82" fmla="*/ 71 w 150"/>
                  <a:gd name="T83" fmla="*/ 9 h 150"/>
                  <a:gd name="T84" fmla="*/ 75 w 150"/>
                  <a:gd name="T85" fmla="*/ 9 h 150"/>
                  <a:gd name="T86" fmla="*/ 75 w 150"/>
                  <a:gd name="T87" fmla="*/ 0 h 150"/>
                  <a:gd name="T88" fmla="*/ 0 w 150"/>
                  <a:gd name="T89" fmla="*/ 75 h 150"/>
                  <a:gd name="T90" fmla="*/ 75 w 150"/>
                  <a:gd name="T91" fmla="*/ 150 h 150"/>
                  <a:gd name="T92" fmla="*/ 150 w 150"/>
                  <a:gd name="T93" fmla="*/ 75 h 150"/>
                  <a:gd name="T94" fmla="*/ 75 w 150"/>
                  <a:gd name="T95" fmla="*/ 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50" h="150">
                    <a:moveTo>
                      <a:pt x="75" y="141"/>
                    </a:moveTo>
                    <a:cubicBezTo>
                      <a:pt x="76" y="141"/>
                      <a:pt x="78" y="141"/>
                      <a:pt x="79" y="141"/>
                    </a:cubicBezTo>
                    <a:cubicBezTo>
                      <a:pt x="79" y="141"/>
                      <a:pt x="79" y="141"/>
                      <a:pt x="79" y="141"/>
                    </a:cubicBezTo>
                    <a:cubicBezTo>
                      <a:pt x="79" y="141"/>
                      <a:pt x="79" y="141"/>
                      <a:pt x="79" y="141"/>
                    </a:cubicBezTo>
                    <a:cubicBezTo>
                      <a:pt x="78" y="141"/>
                      <a:pt x="76" y="141"/>
                      <a:pt x="75" y="141"/>
                    </a:cubicBezTo>
                    <a:cubicBezTo>
                      <a:pt x="75" y="141"/>
                      <a:pt x="75" y="141"/>
                      <a:pt x="75" y="141"/>
                    </a:cubicBezTo>
                    <a:cubicBezTo>
                      <a:pt x="75" y="141"/>
                      <a:pt x="75" y="141"/>
                      <a:pt x="75" y="141"/>
                    </a:cubicBezTo>
                    <a:cubicBezTo>
                      <a:pt x="73" y="141"/>
                      <a:pt x="72" y="141"/>
                      <a:pt x="71" y="141"/>
                    </a:cubicBezTo>
                    <a:cubicBezTo>
                      <a:pt x="71" y="141"/>
                      <a:pt x="71" y="141"/>
                      <a:pt x="71" y="141"/>
                    </a:cubicBezTo>
                    <a:cubicBezTo>
                      <a:pt x="72" y="141"/>
                      <a:pt x="73" y="141"/>
                      <a:pt x="75" y="141"/>
                    </a:cubicBezTo>
                    <a:moveTo>
                      <a:pt x="33" y="126"/>
                    </a:moveTo>
                    <a:cubicBezTo>
                      <a:pt x="31" y="125"/>
                      <a:pt x="30" y="124"/>
                      <a:pt x="29" y="123"/>
                    </a:cubicBezTo>
                    <a:cubicBezTo>
                      <a:pt x="29" y="122"/>
                      <a:pt x="29" y="122"/>
                      <a:pt x="30" y="122"/>
                    </a:cubicBezTo>
                    <a:cubicBezTo>
                      <a:pt x="31" y="124"/>
                      <a:pt x="32" y="125"/>
                      <a:pt x="33" y="126"/>
                    </a:cubicBezTo>
                    <a:moveTo>
                      <a:pt x="117" y="126"/>
                    </a:moveTo>
                    <a:cubicBezTo>
                      <a:pt x="118" y="125"/>
                      <a:pt x="119" y="124"/>
                      <a:pt x="120" y="122"/>
                    </a:cubicBezTo>
                    <a:cubicBezTo>
                      <a:pt x="120" y="122"/>
                      <a:pt x="121" y="122"/>
                      <a:pt x="121" y="123"/>
                    </a:cubicBezTo>
                    <a:cubicBezTo>
                      <a:pt x="120" y="124"/>
                      <a:pt x="118" y="125"/>
                      <a:pt x="117" y="126"/>
                    </a:cubicBezTo>
                    <a:moveTo>
                      <a:pt x="55" y="136"/>
                    </a:moveTo>
                    <a:cubicBezTo>
                      <a:pt x="49" y="132"/>
                      <a:pt x="43" y="126"/>
                      <a:pt x="38" y="119"/>
                    </a:cubicBezTo>
                    <a:cubicBezTo>
                      <a:pt x="41" y="118"/>
                      <a:pt x="44" y="117"/>
                      <a:pt x="47" y="117"/>
                    </a:cubicBezTo>
                    <a:cubicBezTo>
                      <a:pt x="49" y="124"/>
                      <a:pt x="52" y="131"/>
                      <a:pt x="55" y="136"/>
                    </a:cubicBezTo>
                    <a:moveTo>
                      <a:pt x="94" y="136"/>
                    </a:moveTo>
                    <a:cubicBezTo>
                      <a:pt x="98" y="131"/>
                      <a:pt x="100" y="124"/>
                      <a:pt x="103" y="117"/>
                    </a:cubicBezTo>
                    <a:cubicBezTo>
                      <a:pt x="106" y="117"/>
                      <a:pt x="109" y="118"/>
                      <a:pt x="112" y="119"/>
                    </a:cubicBezTo>
                    <a:cubicBezTo>
                      <a:pt x="107" y="126"/>
                      <a:pt x="101" y="132"/>
                      <a:pt x="94" y="136"/>
                    </a:cubicBezTo>
                    <a:moveTo>
                      <a:pt x="71" y="140"/>
                    </a:moveTo>
                    <a:cubicBezTo>
                      <a:pt x="65" y="137"/>
                      <a:pt x="59" y="128"/>
                      <a:pt x="55" y="115"/>
                    </a:cubicBezTo>
                    <a:cubicBezTo>
                      <a:pt x="60" y="114"/>
                      <a:pt x="65" y="114"/>
                      <a:pt x="71" y="114"/>
                    </a:cubicBezTo>
                    <a:cubicBezTo>
                      <a:pt x="71" y="140"/>
                      <a:pt x="71" y="140"/>
                      <a:pt x="71" y="140"/>
                    </a:cubicBezTo>
                    <a:moveTo>
                      <a:pt x="79" y="140"/>
                    </a:moveTo>
                    <a:cubicBezTo>
                      <a:pt x="79" y="114"/>
                      <a:pt x="79" y="114"/>
                      <a:pt x="79" y="114"/>
                    </a:cubicBezTo>
                    <a:cubicBezTo>
                      <a:pt x="84" y="114"/>
                      <a:pt x="89" y="114"/>
                      <a:pt x="94" y="115"/>
                    </a:cubicBezTo>
                    <a:cubicBezTo>
                      <a:pt x="90" y="128"/>
                      <a:pt x="85" y="137"/>
                      <a:pt x="79" y="140"/>
                    </a:cubicBezTo>
                    <a:moveTo>
                      <a:pt x="23" y="116"/>
                    </a:moveTo>
                    <a:cubicBezTo>
                      <a:pt x="15" y="106"/>
                      <a:pt x="10" y="93"/>
                      <a:pt x="9" y="80"/>
                    </a:cubicBezTo>
                    <a:cubicBezTo>
                      <a:pt x="17" y="80"/>
                      <a:pt x="17" y="80"/>
                      <a:pt x="17" y="80"/>
                    </a:cubicBezTo>
                    <a:cubicBezTo>
                      <a:pt x="18" y="92"/>
                      <a:pt x="21" y="104"/>
                      <a:pt x="26" y="115"/>
                    </a:cubicBezTo>
                    <a:cubicBezTo>
                      <a:pt x="25" y="115"/>
                      <a:pt x="24" y="115"/>
                      <a:pt x="23" y="116"/>
                    </a:cubicBezTo>
                    <a:moveTo>
                      <a:pt x="34" y="112"/>
                    </a:moveTo>
                    <a:cubicBezTo>
                      <a:pt x="29" y="102"/>
                      <a:pt x="26" y="91"/>
                      <a:pt x="26" y="80"/>
                    </a:cubicBezTo>
                    <a:cubicBezTo>
                      <a:pt x="42" y="80"/>
                      <a:pt x="42" y="80"/>
                      <a:pt x="42" y="80"/>
                    </a:cubicBezTo>
                    <a:cubicBezTo>
                      <a:pt x="42" y="90"/>
                      <a:pt x="43" y="100"/>
                      <a:pt x="45" y="108"/>
                    </a:cubicBezTo>
                    <a:cubicBezTo>
                      <a:pt x="41" y="109"/>
                      <a:pt x="37" y="110"/>
                      <a:pt x="34" y="112"/>
                    </a:cubicBezTo>
                    <a:moveTo>
                      <a:pt x="53" y="107"/>
                    </a:moveTo>
                    <a:cubicBezTo>
                      <a:pt x="52" y="99"/>
                      <a:pt x="51" y="89"/>
                      <a:pt x="50" y="80"/>
                    </a:cubicBezTo>
                    <a:cubicBezTo>
                      <a:pt x="71" y="80"/>
                      <a:pt x="71" y="80"/>
                      <a:pt x="71" y="80"/>
                    </a:cubicBezTo>
                    <a:cubicBezTo>
                      <a:pt x="71" y="105"/>
                      <a:pt x="71" y="105"/>
                      <a:pt x="71" y="105"/>
                    </a:cubicBezTo>
                    <a:cubicBezTo>
                      <a:pt x="65" y="105"/>
                      <a:pt x="59" y="106"/>
                      <a:pt x="53" y="107"/>
                    </a:cubicBezTo>
                    <a:moveTo>
                      <a:pt x="96" y="107"/>
                    </a:moveTo>
                    <a:cubicBezTo>
                      <a:pt x="91" y="106"/>
                      <a:pt x="85" y="105"/>
                      <a:pt x="79" y="105"/>
                    </a:cubicBezTo>
                    <a:cubicBezTo>
                      <a:pt x="79" y="80"/>
                      <a:pt x="79" y="80"/>
                      <a:pt x="79" y="80"/>
                    </a:cubicBezTo>
                    <a:cubicBezTo>
                      <a:pt x="99" y="80"/>
                      <a:pt x="99" y="80"/>
                      <a:pt x="99" y="80"/>
                    </a:cubicBezTo>
                    <a:cubicBezTo>
                      <a:pt x="99" y="89"/>
                      <a:pt x="98" y="99"/>
                      <a:pt x="96" y="107"/>
                    </a:cubicBezTo>
                    <a:moveTo>
                      <a:pt x="116" y="112"/>
                    </a:moveTo>
                    <a:cubicBezTo>
                      <a:pt x="112" y="110"/>
                      <a:pt x="108" y="109"/>
                      <a:pt x="105" y="108"/>
                    </a:cubicBezTo>
                    <a:cubicBezTo>
                      <a:pt x="106" y="100"/>
                      <a:pt x="107" y="90"/>
                      <a:pt x="108" y="80"/>
                    </a:cubicBezTo>
                    <a:cubicBezTo>
                      <a:pt x="124" y="80"/>
                      <a:pt x="124" y="80"/>
                      <a:pt x="124" y="80"/>
                    </a:cubicBezTo>
                    <a:cubicBezTo>
                      <a:pt x="123" y="91"/>
                      <a:pt x="121" y="102"/>
                      <a:pt x="116" y="112"/>
                    </a:cubicBezTo>
                    <a:moveTo>
                      <a:pt x="127" y="116"/>
                    </a:moveTo>
                    <a:cubicBezTo>
                      <a:pt x="126" y="115"/>
                      <a:pt x="125" y="115"/>
                      <a:pt x="124" y="115"/>
                    </a:cubicBezTo>
                    <a:cubicBezTo>
                      <a:pt x="129" y="104"/>
                      <a:pt x="132" y="92"/>
                      <a:pt x="132" y="80"/>
                    </a:cubicBezTo>
                    <a:cubicBezTo>
                      <a:pt x="141" y="80"/>
                      <a:pt x="141" y="80"/>
                      <a:pt x="141" y="80"/>
                    </a:cubicBezTo>
                    <a:cubicBezTo>
                      <a:pt x="140" y="93"/>
                      <a:pt x="135" y="106"/>
                      <a:pt x="127" y="116"/>
                    </a:cubicBezTo>
                    <a:moveTo>
                      <a:pt x="50" y="71"/>
                    </a:moveTo>
                    <a:cubicBezTo>
                      <a:pt x="51" y="61"/>
                      <a:pt x="52" y="52"/>
                      <a:pt x="53" y="44"/>
                    </a:cubicBezTo>
                    <a:cubicBezTo>
                      <a:pt x="59" y="45"/>
                      <a:pt x="65" y="45"/>
                      <a:pt x="71" y="46"/>
                    </a:cubicBezTo>
                    <a:cubicBezTo>
                      <a:pt x="71" y="71"/>
                      <a:pt x="71" y="71"/>
                      <a:pt x="71" y="71"/>
                    </a:cubicBezTo>
                    <a:cubicBezTo>
                      <a:pt x="50" y="71"/>
                      <a:pt x="50" y="71"/>
                      <a:pt x="50" y="71"/>
                    </a:cubicBezTo>
                    <a:moveTo>
                      <a:pt x="79" y="71"/>
                    </a:moveTo>
                    <a:cubicBezTo>
                      <a:pt x="79" y="46"/>
                      <a:pt x="79" y="46"/>
                      <a:pt x="79" y="46"/>
                    </a:cubicBezTo>
                    <a:cubicBezTo>
                      <a:pt x="85" y="45"/>
                      <a:pt x="91" y="45"/>
                      <a:pt x="96" y="44"/>
                    </a:cubicBezTo>
                    <a:cubicBezTo>
                      <a:pt x="98" y="52"/>
                      <a:pt x="99" y="61"/>
                      <a:pt x="99" y="71"/>
                    </a:cubicBezTo>
                    <a:cubicBezTo>
                      <a:pt x="79" y="71"/>
                      <a:pt x="79" y="71"/>
                      <a:pt x="79" y="71"/>
                    </a:cubicBezTo>
                    <a:moveTo>
                      <a:pt x="26" y="71"/>
                    </a:moveTo>
                    <a:cubicBezTo>
                      <a:pt x="26" y="59"/>
                      <a:pt x="29" y="48"/>
                      <a:pt x="34" y="39"/>
                    </a:cubicBezTo>
                    <a:cubicBezTo>
                      <a:pt x="37" y="40"/>
                      <a:pt x="41" y="41"/>
                      <a:pt x="45" y="42"/>
                    </a:cubicBezTo>
                    <a:cubicBezTo>
                      <a:pt x="43" y="51"/>
                      <a:pt x="42" y="61"/>
                      <a:pt x="42" y="71"/>
                    </a:cubicBezTo>
                    <a:cubicBezTo>
                      <a:pt x="26" y="71"/>
                      <a:pt x="26" y="71"/>
                      <a:pt x="26" y="71"/>
                    </a:cubicBezTo>
                    <a:moveTo>
                      <a:pt x="108" y="71"/>
                    </a:moveTo>
                    <a:cubicBezTo>
                      <a:pt x="107" y="61"/>
                      <a:pt x="106" y="51"/>
                      <a:pt x="105" y="42"/>
                    </a:cubicBezTo>
                    <a:cubicBezTo>
                      <a:pt x="108" y="41"/>
                      <a:pt x="112" y="40"/>
                      <a:pt x="116" y="39"/>
                    </a:cubicBezTo>
                    <a:cubicBezTo>
                      <a:pt x="121" y="48"/>
                      <a:pt x="123" y="59"/>
                      <a:pt x="124" y="71"/>
                    </a:cubicBezTo>
                    <a:cubicBezTo>
                      <a:pt x="108" y="71"/>
                      <a:pt x="108" y="71"/>
                      <a:pt x="108" y="71"/>
                    </a:cubicBezTo>
                    <a:moveTo>
                      <a:pt x="9" y="71"/>
                    </a:moveTo>
                    <a:cubicBezTo>
                      <a:pt x="10" y="57"/>
                      <a:pt x="15" y="45"/>
                      <a:pt x="23" y="35"/>
                    </a:cubicBezTo>
                    <a:cubicBezTo>
                      <a:pt x="24" y="35"/>
                      <a:pt x="25" y="35"/>
                      <a:pt x="26" y="36"/>
                    </a:cubicBezTo>
                    <a:cubicBezTo>
                      <a:pt x="21" y="46"/>
                      <a:pt x="18" y="58"/>
                      <a:pt x="17" y="71"/>
                    </a:cubicBezTo>
                    <a:cubicBezTo>
                      <a:pt x="9" y="71"/>
                      <a:pt x="9" y="71"/>
                      <a:pt x="9" y="71"/>
                    </a:cubicBezTo>
                    <a:moveTo>
                      <a:pt x="132" y="71"/>
                    </a:moveTo>
                    <a:cubicBezTo>
                      <a:pt x="132" y="58"/>
                      <a:pt x="129" y="46"/>
                      <a:pt x="124" y="36"/>
                    </a:cubicBezTo>
                    <a:cubicBezTo>
                      <a:pt x="125" y="35"/>
                      <a:pt x="126" y="35"/>
                      <a:pt x="127" y="35"/>
                    </a:cubicBezTo>
                    <a:cubicBezTo>
                      <a:pt x="135" y="45"/>
                      <a:pt x="140" y="57"/>
                      <a:pt x="141" y="71"/>
                    </a:cubicBezTo>
                    <a:cubicBezTo>
                      <a:pt x="132" y="71"/>
                      <a:pt x="132" y="71"/>
                      <a:pt x="132" y="71"/>
                    </a:cubicBezTo>
                    <a:moveTo>
                      <a:pt x="30" y="28"/>
                    </a:moveTo>
                    <a:cubicBezTo>
                      <a:pt x="29" y="28"/>
                      <a:pt x="29" y="28"/>
                      <a:pt x="29" y="28"/>
                    </a:cubicBezTo>
                    <a:cubicBezTo>
                      <a:pt x="30" y="27"/>
                      <a:pt x="31" y="25"/>
                      <a:pt x="33" y="24"/>
                    </a:cubicBezTo>
                    <a:cubicBezTo>
                      <a:pt x="32" y="25"/>
                      <a:pt x="31" y="27"/>
                      <a:pt x="30" y="28"/>
                    </a:cubicBezTo>
                    <a:moveTo>
                      <a:pt x="120" y="28"/>
                    </a:moveTo>
                    <a:cubicBezTo>
                      <a:pt x="119" y="27"/>
                      <a:pt x="118" y="25"/>
                      <a:pt x="117" y="24"/>
                    </a:cubicBezTo>
                    <a:cubicBezTo>
                      <a:pt x="118" y="25"/>
                      <a:pt x="120" y="27"/>
                      <a:pt x="121" y="28"/>
                    </a:cubicBezTo>
                    <a:cubicBezTo>
                      <a:pt x="121" y="28"/>
                      <a:pt x="120" y="28"/>
                      <a:pt x="120" y="28"/>
                    </a:cubicBezTo>
                    <a:moveTo>
                      <a:pt x="47" y="34"/>
                    </a:moveTo>
                    <a:cubicBezTo>
                      <a:pt x="44" y="33"/>
                      <a:pt x="41" y="32"/>
                      <a:pt x="38" y="31"/>
                    </a:cubicBezTo>
                    <a:cubicBezTo>
                      <a:pt x="43" y="24"/>
                      <a:pt x="49" y="18"/>
                      <a:pt x="55" y="15"/>
                    </a:cubicBezTo>
                    <a:cubicBezTo>
                      <a:pt x="52" y="20"/>
                      <a:pt x="49" y="26"/>
                      <a:pt x="47" y="34"/>
                    </a:cubicBezTo>
                    <a:moveTo>
                      <a:pt x="103" y="34"/>
                    </a:moveTo>
                    <a:cubicBezTo>
                      <a:pt x="100" y="26"/>
                      <a:pt x="98" y="20"/>
                      <a:pt x="94" y="15"/>
                    </a:cubicBezTo>
                    <a:cubicBezTo>
                      <a:pt x="101" y="18"/>
                      <a:pt x="107" y="24"/>
                      <a:pt x="112" y="31"/>
                    </a:cubicBezTo>
                    <a:cubicBezTo>
                      <a:pt x="109" y="32"/>
                      <a:pt x="106" y="33"/>
                      <a:pt x="103" y="34"/>
                    </a:cubicBezTo>
                    <a:moveTo>
                      <a:pt x="71" y="37"/>
                    </a:moveTo>
                    <a:cubicBezTo>
                      <a:pt x="65" y="37"/>
                      <a:pt x="60" y="36"/>
                      <a:pt x="55" y="36"/>
                    </a:cubicBezTo>
                    <a:cubicBezTo>
                      <a:pt x="59" y="22"/>
                      <a:pt x="65" y="13"/>
                      <a:pt x="71" y="10"/>
                    </a:cubicBezTo>
                    <a:cubicBezTo>
                      <a:pt x="71" y="37"/>
                      <a:pt x="71" y="37"/>
                      <a:pt x="71" y="37"/>
                    </a:cubicBezTo>
                    <a:moveTo>
                      <a:pt x="79" y="37"/>
                    </a:moveTo>
                    <a:cubicBezTo>
                      <a:pt x="79" y="10"/>
                      <a:pt x="79" y="10"/>
                      <a:pt x="79" y="10"/>
                    </a:cubicBezTo>
                    <a:cubicBezTo>
                      <a:pt x="85" y="13"/>
                      <a:pt x="90" y="22"/>
                      <a:pt x="94" y="36"/>
                    </a:cubicBezTo>
                    <a:cubicBezTo>
                      <a:pt x="89" y="36"/>
                      <a:pt x="84" y="37"/>
                      <a:pt x="79" y="37"/>
                    </a:cubicBezTo>
                    <a:moveTo>
                      <a:pt x="75" y="9"/>
                    </a:moveTo>
                    <a:cubicBezTo>
                      <a:pt x="75" y="9"/>
                      <a:pt x="75" y="9"/>
                      <a:pt x="75" y="9"/>
                    </a:cubicBezTo>
                    <a:cubicBezTo>
                      <a:pt x="76" y="9"/>
                      <a:pt x="78" y="9"/>
                      <a:pt x="79" y="9"/>
                    </a:cubicBezTo>
                    <a:cubicBezTo>
                      <a:pt x="79" y="9"/>
                      <a:pt x="79" y="9"/>
                      <a:pt x="79" y="9"/>
                    </a:cubicBezTo>
                    <a:cubicBezTo>
                      <a:pt x="79" y="9"/>
                      <a:pt x="79" y="9"/>
                      <a:pt x="79" y="9"/>
                    </a:cubicBezTo>
                    <a:cubicBezTo>
                      <a:pt x="78" y="9"/>
                      <a:pt x="76" y="9"/>
                      <a:pt x="75" y="9"/>
                    </a:cubicBezTo>
                    <a:moveTo>
                      <a:pt x="71" y="9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2" y="9"/>
                      <a:pt x="73" y="9"/>
                      <a:pt x="75" y="9"/>
                    </a:cubicBezTo>
                    <a:cubicBezTo>
                      <a:pt x="75" y="9"/>
                      <a:pt x="75" y="9"/>
                      <a:pt x="75" y="9"/>
                    </a:cubicBezTo>
                    <a:cubicBezTo>
                      <a:pt x="75" y="9"/>
                      <a:pt x="75" y="9"/>
                      <a:pt x="75" y="9"/>
                    </a:cubicBezTo>
                    <a:cubicBezTo>
                      <a:pt x="73" y="9"/>
                      <a:pt x="72" y="9"/>
                      <a:pt x="71" y="9"/>
                    </a:cubicBezTo>
                    <a:cubicBezTo>
                      <a:pt x="71" y="9"/>
                      <a:pt x="71" y="9"/>
                      <a:pt x="71" y="9"/>
                    </a:cubicBezTo>
                    <a:moveTo>
                      <a:pt x="75" y="0"/>
                    </a:moveTo>
                    <a:cubicBezTo>
                      <a:pt x="53" y="0"/>
                      <a:pt x="34" y="10"/>
                      <a:pt x="20" y="24"/>
                    </a:cubicBezTo>
                    <a:cubicBezTo>
                      <a:pt x="19" y="26"/>
                      <a:pt x="17" y="28"/>
                      <a:pt x="15" y="31"/>
                    </a:cubicBezTo>
                    <a:cubicBezTo>
                      <a:pt x="6" y="43"/>
                      <a:pt x="0" y="58"/>
                      <a:pt x="0" y="75"/>
                    </a:cubicBezTo>
                    <a:cubicBezTo>
                      <a:pt x="0" y="92"/>
                      <a:pt x="6" y="107"/>
                      <a:pt x="15" y="120"/>
                    </a:cubicBezTo>
                    <a:cubicBezTo>
                      <a:pt x="17" y="122"/>
                      <a:pt x="19" y="124"/>
                      <a:pt x="20" y="126"/>
                    </a:cubicBezTo>
                    <a:cubicBezTo>
                      <a:pt x="34" y="141"/>
                      <a:pt x="53" y="150"/>
                      <a:pt x="75" y="150"/>
                    </a:cubicBezTo>
                    <a:cubicBezTo>
                      <a:pt x="96" y="150"/>
                      <a:pt x="115" y="141"/>
                      <a:pt x="129" y="126"/>
                    </a:cubicBezTo>
                    <a:cubicBezTo>
                      <a:pt x="131" y="124"/>
                      <a:pt x="133" y="122"/>
                      <a:pt x="135" y="120"/>
                    </a:cubicBezTo>
                    <a:cubicBezTo>
                      <a:pt x="144" y="107"/>
                      <a:pt x="150" y="92"/>
                      <a:pt x="150" y="75"/>
                    </a:cubicBezTo>
                    <a:cubicBezTo>
                      <a:pt x="150" y="58"/>
                      <a:pt x="144" y="43"/>
                      <a:pt x="135" y="31"/>
                    </a:cubicBezTo>
                    <a:cubicBezTo>
                      <a:pt x="133" y="28"/>
                      <a:pt x="131" y="26"/>
                      <a:pt x="129" y="24"/>
                    </a:cubicBezTo>
                    <a:cubicBezTo>
                      <a:pt x="115" y="10"/>
                      <a:pt x="96" y="0"/>
                      <a:pt x="75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4" name="Freeform 81">
                <a:extLst>
                  <a:ext uri="{FF2B5EF4-FFF2-40B4-BE49-F238E27FC236}">
                    <a16:creationId xmlns:a16="http://schemas.microsoft.com/office/drawing/2014/main" id="{A2F14D75-165D-42DD-946F-22A9DF6F80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40264" y="1801144"/>
                <a:ext cx="343344" cy="343344"/>
              </a:xfrm>
              <a:custGeom>
                <a:avLst/>
                <a:gdLst>
                  <a:gd name="T0" fmla="*/ 57 w 114"/>
                  <a:gd name="T1" fmla="*/ 82 h 114"/>
                  <a:gd name="T2" fmla="*/ 32 w 114"/>
                  <a:gd name="T3" fmla="*/ 57 h 114"/>
                  <a:gd name="T4" fmla="*/ 57 w 114"/>
                  <a:gd name="T5" fmla="*/ 32 h 114"/>
                  <a:gd name="T6" fmla="*/ 82 w 114"/>
                  <a:gd name="T7" fmla="*/ 57 h 114"/>
                  <a:gd name="T8" fmla="*/ 57 w 114"/>
                  <a:gd name="T9" fmla="*/ 82 h 114"/>
                  <a:gd name="T10" fmla="*/ 66 w 114"/>
                  <a:gd name="T11" fmla="*/ 0 h 114"/>
                  <a:gd name="T12" fmla="*/ 48 w 114"/>
                  <a:gd name="T13" fmla="*/ 0 h 114"/>
                  <a:gd name="T14" fmla="*/ 48 w 114"/>
                  <a:gd name="T15" fmla="*/ 15 h 114"/>
                  <a:gd name="T16" fmla="*/ 34 w 114"/>
                  <a:gd name="T17" fmla="*/ 21 h 114"/>
                  <a:gd name="T18" fmla="*/ 23 w 114"/>
                  <a:gd name="T19" fmla="*/ 11 h 114"/>
                  <a:gd name="T20" fmla="*/ 11 w 114"/>
                  <a:gd name="T21" fmla="*/ 23 h 114"/>
                  <a:gd name="T22" fmla="*/ 21 w 114"/>
                  <a:gd name="T23" fmla="*/ 34 h 114"/>
                  <a:gd name="T24" fmla="*/ 15 w 114"/>
                  <a:gd name="T25" fmla="*/ 48 h 114"/>
                  <a:gd name="T26" fmla="*/ 0 w 114"/>
                  <a:gd name="T27" fmla="*/ 48 h 114"/>
                  <a:gd name="T28" fmla="*/ 0 w 114"/>
                  <a:gd name="T29" fmla="*/ 66 h 114"/>
                  <a:gd name="T30" fmla="*/ 15 w 114"/>
                  <a:gd name="T31" fmla="*/ 66 h 114"/>
                  <a:gd name="T32" fmla="*/ 21 w 114"/>
                  <a:gd name="T33" fmla="*/ 81 h 114"/>
                  <a:gd name="T34" fmla="*/ 11 w 114"/>
                  <a:gd name="T35" fmla="*/ 91 h 114"/>
                  <a:gd name="T36" fmla="*/ 23 w 114"/>
                  <a:gd name="T37" fmla="*/ 104 h 114"/>
                  <a:gd name="T38" fmla="*/ 34 w 114"/>
                  <a:gd name="T39" fmla="*/ 93 h 114"/>
                  <a:gd name="T40" fmla="*/ 48 w 114"/>
                  <a:gd name="T41" fmla="*/ 99 h 114"/>
                  <a:gd name="T42" fmla="*/ 48 w 114"/>
                  <a:gd name="T43" fmla="*/ 114 h 114"/>
                  <a:gd name="T44" fmla="*/ 66 w 114"/>
                  <a:gd name="T45" fmla="*/ 114 h 114"/>
                  <a:gd name="T46" fmla="*/ 66 w 114"/>
                  <a:gd name="T47" fmla="*/ 99 h 114"/>
                  <a:gd name="T48" fmla="*/ 80 w 114"/>
                  <a:gd name="T49" fmla="*/ 93 h 114"/>
                  <a:gd name="T50" fmla="*/ 91 w 114"/>
                  <a:gd name="T51" fmla="*/ 104 h 114"/>
                  <a:gd name="T52" fmla="*/ 103 w 114"/>
                  <a:gd name="T53" fmla="*/ 91 h 114"/>
                  <a:gd name="T54" fmla="*/ 93 w 114"/>
                  <a:gd name="T55" fmla="*/ 81 h 114"/>
                  <a:gd name="T56" fmla="*/ 99 w 114"/>
                  <a:gd name="T57" fmla="*/ 66 h 114"/>
                  <a:gd name="T58" fmla="*/ 114 w 114"/>
                  <a:gd name="T59" fmla="*/ 66 h 114"/>
                  <a:gd name="T60" fmla="*/ 114 w 114"/>
                  <a:gd name="T61" fmla="*/ 48 h 114"/>
                  <a:gd name="T62" fmla="*/ 99 w 114"/>
                  <a:gd name="T63" fmla="*/ 48 h 114"/>
                  <a:gd name="T64" fmla="*/ 93 w 114"/>
                  <a:gd name="T65" fmla="*/ 34 h 114"/>
                  <a:gd name="T66" fmla="*/ 103 w 114"/>
                  <a:gd name="T67" fmla="*/ 23 h 114"/>
                  <a:gd name="T68" fmla="*/ 91 w 114"/>
                  <a:gd name="T69" fmla="*/ 11 h 114"/>
                  <a:gd name="T70" fmla="*/ 80 w 114"/>
                  <a:gd name="T71" fmla="*/ 21 h 114"/>
                  <a:gd name="T72" fmla="*/ 66 w 114"/>
                  <a:gd name="T73" fmla="*/ 15 h 114"/>
                  <a:gd name="T74" fmla="*/ 66 w 114"/>
                  <a:gd name="T75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4" h="114">
                    <a:moveTo>
                      <a:pt x="57" y="82"/>
                    </a:moveTo>
                    <a:cubicBezTo>
                      <a:pt x="43" y="82"/>
                      <a:pt x="32" y="71"/>
                      <a:pt x="32" y="57"/>
                    </a:cubicBezTo>
                    <a:cubicBezTo>
                      <a:pt x="32" y="43"/>
                      <a:pt x="43" y="32"/>
                      <a:pt x="57" y="32"/>
                    </a:cubicBezTo>
                    <a:cubicBezTo>
                      <a:pt x="71" y="32"/>
                      <a:pt x="82" y="43"/>
                      <a:pt x="82" y="57"/>
                    </a:cubicBezTo>
                    <a:cubicBezTo>
                      <a:pt x="82" y="71"/>
                      <a:pt x="71" y="82"/>
                      <a:pt x="57" y="82"/>
                    </a:cubicBezTo>
                    <a:moveTo>
                      <a:pt x="66" y="0"/>
                    </a:moveTo>
                    <a:cubicBezTo>
                      <a:pt x="48" y="0"/>
                      <a:pt x="48" y="0"/>
                      <a:pt x="48" y="0"/>
                    </a:cubicBezTo>
                    <a:cubicBezTo>
                      <a:pt x="48" y="15"/>
                      <a:pt x="48" y="15"/>
                      <a:pt x="48" y="15"/>
                    </a:cubicBezTo>
                    <a:cubicBezTo>
                      <a:pt x="43" y="16"/>
                      <a:pt x="38" y="18"/>
                      <a:pt x="34" y="2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18" y="38"/>
                      <a:pt x="16" y="43"/>
                      <a:pt x="15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15" y="66"/>
                      <a:pt x="15" y="66"/>
                      <a:pt x="15" y="66"/>
                    </a:cubicBezTo>
                    <a:cubicBezTo>
                      <a:pt x="16" y="71"/>
                      <a:pt x="18" y="76"/>
                      <a:pt x="21" y="81"/>
                    </a:cubicBezTo>
                    <a:cubicBezTo>
                      <a:pt x="11" y="91"/>
                      <a:pt x="11" y="91"/>
                      <a:pt x="11" y="91"/>
                    </a:cubicBezTo>
                    <a:cubicBezTo>
                      <a:pt x="23" y="104"/>
                      <a:pt x="23" y="104"/>
                      <a:pt x="23" y="104"/>
                    </a:cubicBezTo>
                    <a:cubicBezTo>
                      <a:pt x="34" y="93"/>
                      <a:pt x="34" y="93"/>
                      <a:pt x="34" y="93"/>
                    </a:cubicBezTo>
                    <a:cubicBezTo>
                      <a:pt x="38" y="96"/>
                      <a:pt x="43" y="98"/>
                      <a:pt x="48" y="99"/>
                    </a:cubicBezTo>
                    <a:cubicBezTo>
                      <a:pt x="48" y="114"/>
                      <a:pt x="48" y="114"/>
                      <a:pt x="48" y="114"/>
                    </a:cubicBezTo>
                    <a:cubicBezTo>
                      <a:pt x="66" y="114"/>
                      <a:pt x="66" y="114"/>
                      <a:pt x="66" y="114"/>
                    </a:cubicBezTo>
                    <a:cubicBezTo>
                      <a:pt x="66" y="99"/>
                      <a:pt x="66" y="99"/>
                      <a:pt x="66" y="99"/>
                    </a:cubicBezTo>
                    <a:cubicBezTo>
                      <a:pt x="71" y="98"/>
                      <a:pt x="76" y="96"/>
                      <a:pt x="80" y="93"/>
                    </a:cubicBezTo>
                    <a:cubicBezTo>
                      <a:pt x="91" y="104"/>
                      <a:pt x="91" y="104"/>
                      <a:pt x="91" y="104"/>
                    </a:cubicBezTo>
                    <a:cubicBezTo>
                      <a:pt x="103" y="91"/>
                      <a:pt x="103" y="91"/>
                      <a:pt x="103" y="91"/>
                    </a:cubicBezTo>
                    <a:cubicBezTo>
                      <a:pt x="93" y="81"/>
                      <a:pt x="93" y="81"/>
                      <a:pt x="93" y="81"/>
                    </a:cubicBezTo>
                    <a:cubicBezTo>
                      <a:pt x="96" y="76"/>
                      <a:pt x="98" y="71"/>
                      <a:pt x="99" y="66"/>
                    </a:cubicBezTo>
                    <a:cubicBezTo>
                      <a:pt x="114" y="66"/>
                      <a:pt x="114" y="66"/>
                      <a:pt x="114" y="66"/>
                    </a:cubicBezTo>
                    <a:cubicBezTo>
                      <a:pt x="114" y="48"/>
                      <a:pt x="114" y="48"/>
                      <a:pt x="114" y="48"/>
                    </a:cubicBezTo>
                    <a:cubicBezTo>
                      <a:pt x="99" y="48"/>
                      <a:pt x="99" y="48"/>
                      <a:pt x="99" y="48"/>
                    </a:cubicBezTo>
                    <a:cubicBezTo>
                      <a:pt x="98" y="43"/>
                      <a:pt x="96" y="38"/>
                      <a:pt x="93" y="34"/>
                    </a:cubicBezTo>
                    <a:cubicBezTo>
                      <a:pt x="103" y="23"/>
                      <a:pt x="103" y="23"/>
                      <a:pt x="103" y="23"/>
                    </a:cubicBezTo>
                    <a:cubicBezTo>
                      <a:pt x="91" y="11"/>
                      <a:pt x="91" y="11"/>
                      <a:pt x="91" y="11"/>
                    </a:cubicBezTo>
                    <a:cubicBezTo>
                      <a:pt x="80" y="21"/>
                      <a:pt x="80" y="21"/>
                      <a:pt x="80" y="21"/>
                    </a:cubicBezTo>
                    <a:cubicBezTo>
                      <a:pt x="76" y="18"/>
                      <a:pt x="71" y="16"/>
                      <a:pt x="66" y="15"/>
                    </a:cubicBezTo>
                    <a:cubicBezTo>
                      <a:pt x="66" y="0"/>
                      <a:pt x="66" y="0"/>
                      <a:pt x="66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5" name="Freeform 82">
                <a:extLst>
                  <a:ext uri="{FF2B5EF4-FFF2-40B4-BE49-F238E27FC236}">
                    <a16:creationId xmlns:a16="http://schemas.microsoft.com/office/drawing/2014/main" id="{08FF17E1-5E36-4746-B43D-679A9B8695C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54604" y="2047843"/>
                <a:ext cx="284848" cy="286120"/>
              </a:xfrm>
              <a:custGeom>
                <a:avLst/>
                <a:gdLst>
                  <a:gd name="T0" fmla="*/ 48 w 95"/>
                  <a:gd name="T1" fmla="*/ 69 h 95"/>
                  <a:gd name="T2" fmla="*/ 28 w 95"/>
                  <a:gd name="T3" fmla="*/ 56 h 95"/>
                  <a:gd name="T4" fmla="*/ 39 w 95"/>
                  <a:gd name="T5" fmla="*/ 28 h 95"/>
                  <a:gd name="T6" fmla="*/ 48 w 95"/>
                  <a:gd name="T7" fmla="*/ 26 h 95"/>
                  <a:gd name="T8" fmla="*/ 67 w 95"/>
                  <a:gd name="T9" fmla="*/ 39 h 95"/>
                  <a:gd name="T10" fmla="*/ 56 w 95"/>
                  <a:gd name="T11" fmla="*/ 67 h 95"/>
                  <a:gd name="T12" fmla="*/ 48 w 95"/>
                  <a:gd name="T13" fmla="*/ 69 h 95"/>
                  <a:gd name="T14" fmla="*/ 59 w 95"/>
                  <a:gd name="T15" fmla="*/ 0 h 95"/>
                  <a:gd name="T16" fmla="*/ 54 w 95"/>
                  <a:gd name="T17" fmla="*/ 11 h 95"/>
                  <a:gd name="T18" fmla="*/ 48 w 95"/>
                  <a:gd name="T19" fmla="*/ 11 h 95"/>
                  <a:gd name="T20" fmla="*/ 41 w 95"/>
                  <a:gd name="T21" fmla="*/ 11 h 95"/>
                  <a:gd name="T22" fmla="*/ 36 w 95"/>
                  <a:gd name="T23" fmla="*/ 0 h 95"/>
                  <a:gd name="T24" fmla="*/ 22 w 95"/>
                  <a:gd name="T25" fmla="*/ 6 h 95"/>
                  <a:gd name="T26" fmla="*/ 27 w 95"/>
                  <a:gd name="T27" fmla="*/ 17 h 95"/>
                  <a:gd name="T28" fmla="*/ 17 w 95"/>
                  <a:gd name="T29" fmla="*/ 27 h 95"/>
                  <a:gd name="T30" fmla="*/ 6 w 95"/>
                  <a:gd name="T31" fmla="*/ 22 h 95"/>
                  <a:gd name="T32" fmla="*/ 0 w 95"/>
                  <a:gd name="T33" fmla="*/ 36 h 95"/>
                  <a:gd name="T34" fmla="*/ 12 w 95"/>
                  <a:gd name="T35" fmla="*/ 41 h 95"/>
                  <a:gd name="T36" fmla="*/ 12 w 95"/>
                  <a:gd name="T37" fmla="*/ 54 h 95"/>
                  <a:gd name="T38" fmla="*/ 0 w 95"/>
                  <a:gd name="T39" fmla="*/ 59 h 95"/>
                  <a:gd name="T40" fmla="*/ 6 w 95"/>
                  <a:gd name="T41" fmla="*/ 73 h 95"/>
                  <a:gd name="T42" fmla="*/ 18 w 95"/>
                  <a:gd name="T43" fmla="*/ 68 h 95"/>
                  <a:gd name="T44" fmla="*/ 27 w 95"/>
                  <a:gd name="T45" fmla="*/ 78 h 95"/>
                  <a:gd name="T46" fmla="*/ 23 w 95"/>
                  <a:gd name="T47" fmla="*/ 89 h 95"/>
                  <a:gd name="T48" fmla="*/ 37 w 95"/>
                  <a:gd name="T49" fmla="*/ 95 h 95"/>
                  <a:gd name="T50" fmla="*/ 41 w 95"/>
                  <a:gd name="T51" fmla="*/ 83 h 95"/>
                  <a:gd name="T52" fmla="*/ 48 w 95"/>
                  <a:gd name="T53" fmla="*/ 84 h 95"/>
                  <a:gd name="T54" fmla="*/ 55 w 95"/>
                  <a:gd name="T55" fmla="*/ 83 h 95"/>
                  <a:gd name="T56" fmla="*/ 60 w 95"/>
                  <a:gd name="T57" fmla="*/ 94 h 95"/>
                  <a:gd name="T58" fmla="*/ 74 w 95"/>
                  <a:gd name="T59" fmla="*/ 89 h 95"/>
                  <a:gd name="T60" fmla="*/ 69 w 95"/>
                  <a:gd name="T61" fmla="*/ 77 h 95"/>
                  <a:gd name="T62" fmla="*/ 78 w 95"/>
                  <a:gd name="T63" fmla="*/ 67 h 95"/>
                  <a:gd name="T64" fmla="*/ 90 w 95"/>
                  <a:gd name="T65" fmla="*/ 72 h 95"/>
                  <a:gd name="T66" fmla="*/ 95 w 95"/>
                  <a:gd name="T67" fmla="*/ 58 h 95"/>
                  <a:gd name="T68" fmla="*/ 84 w 95"/>
                  <a:gd name="T69" fmla="*/ 53 h 95"/>
                  <a:gd name="T70" fmla="*/ 84 w 95"/>
                  <a:gd name="T71" fmla="*/ 40 h 95"/>
                  <a:gd name="T72" fmla="*/ 95 w 95"/>
                  <a:gd name="T73" fmla="*/ 35 h 95"/>
                  <a:gd name="T74" fmla="*/ 89 w 95"/>
                  <a:gd name="T75" fmla="*/ 21 h 95"/>
                  <a:gd name="T76" fmla="*/ 78 w 95"/>
                  <a:gd name="T77" fmla="*/ 26 h 95"/>
                  <a:gd name="T78" fmla="*/ 68 w 95"/>
                  <a:gd name="T79" fmla="*/ 17 h 95"/>
                  <a:gd name="T80" fmla="*/ 73 w 95"/>
                  <a:gd name="T81" fmla="*/ 5 h 95"/>
                  <a:gd name="T82" fmla="*/ 59 w 95"/>
                  <a:gd name="T83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95" h="95">
                    <a:moveTo>
                      <a:pt x="48" y="69"/>
                    </a:moveTo>
                    <a:cubicBezTo>
                      <a:pt x="39" y="69"/>
                      <a:pt x="32" y="64"/>
                      <a:pt x="28" y="56"/>
                    </a:cubicBezTo>
                    <a:cubicBezTo>
                      <a:pt x="23" y="45"/>
                      <a:pt x="28" y="32"/>
                      <a:pt x="39" y="28"/>
                    </a:cubicBezTo>
                    <a:cubicBezTo>
                      <a:pt x="42" y="26"/>
                      <a:pt x="45" y="26"/>
                      <a:pt x="48" y="26"/>
                    </a:cubicBezTo>
                    <a:cubicBezTo>
                      <a:pt x="56" y="26"/>
                      <a:pt x="64" y="31"/>
                      <a:pt x="67" y="39"/>
                    </a:cubicBezTo>
                    <a:cubicBezTo>
                      <a:pt x="72" y="50"/>
                      <a:pt x="67" y="62"/>
                      <a:pt x="56" y="67"/>
                    </a:cubicBezTo>
                    <a:cubicBezTo>
                      <a:pt x="53" y="68"/>
                      <a:pt x="51" y="69"/>
                      <a:pt x="48" y="69"/>
                    </a:cubicBezTo>
                    <a:moveTo>
                      <a:pt x="59" y="0"/>
                    </a:moveTo>
                    <a:cubicBezTo>
                      <a:pt x="54" y="11"/>
                      <a:pt x="54" y="11"/>
                      <a:pt x="54" y="11"/>
                    </a:cubicBezTo>
                    <a:cubicBezTo>
                      <a:pt x="52" y="11"/>
                      <a:pt x="50" y="11"/>
                      <a:pt x="48" y="11"/>
                    </a:cubicBezTo>
                    <a:cubicBezTo>
                      <a:pt x="45" y="11"/>
                      <a:pt x="43" y="11"/>
                      <a:pt x="41" y="11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3" y="20"/>
                      <a:pt x="20" y="23"/>
                      <a:pt x="17" y="27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1" y="45"/>
                      <a:pt x="11" y="50"/>
                      <a:pt x="12" y="54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6" y="73"/>
                      <a:pt x="6" y="73"/>
                      <a:pt x="6" y="73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21" y="72"/>
                      <a:pt x="24" y="75"/>
                      <a:pt x="27" y="78"/>
                    </a:cubicBezTo>
                    <a:cubicBezTo>
                      <a:pt x="23" y="89"/>
                      <a:pt x="23" y="89"/>
                      <a:pt x="23" y="89"/>
                    </a:cubicBezTo>
                    <a:cubicBezTo>
                      <a:pt x="37" y="95"/>
                      <a:pt x="37" y="95"/>
                      <a:pt x="37" y="95"/>
                    </a:cubicBezTo>
                    <a:cubicBezTo>
                      <a:pt x="41" y="83"/>
                      <a:pt x="41" y="83"/>
                      <a:pt x="41" y="83"/>
                    </a:cubicBezTo>
                    <a:cubicBezTo>
                      <a:pt x="44" y="84"/>
                      <a:pt x="46" y="84"/>
                      <a:pt x="48" y="84"/>
                    </a:cubicBezTo>
                    <a:cubicBezTo>
                      <a:pt x="50" y="84"/>
                      <a:pt x="53" y="83"/>
                      <a:pt x="55" y="83"/>
                    </a:cubicBezTo>
                    <a:cubicBezTo>
                      <a:pt x="60" y="94"/>
                      <a:pt x="60" y="94"/>
                      <a:pt x="60" y="94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69" y="77"/>
                      <a:pt x="69" y="77"/>
                      <a:pt x="69" y="77"/>
                    </a:cubicBezTo>
                    <a:cubicBezTo>
                      <a:pt x="72" y="74"/>
                      <a:pt x="76" y="71"/>
                      <a:pt x="78" y="67"/>
                    </a:cubicBezTo>
                    <a:cubicBezTo>
                      <a:pt x="90" y="72"/>
                      <a:pt x="90" y="72"/>
                      <a:pt x="90" y="72"/>
                    </a:cubicBezTo>
                    <a:cubicBezTo>
                      <a:pt x="95" y="58"/>
                      <a:pt x="95" y="58"/>
                      <a:pt x="95" y="58"/>
                    </a:cubicBezTo>
                    <a:cubicBezTo>
                      <a:pt x="84" y="53"/>
                      <a:pt x="84" y="53"/>
                      <a:pt x="84" y="53"/>
                    </a:cubicBezTo>
                    <a:cubicBezTo>
                      <a:pt x="84" y="49"/>
                      <a:pt x="84" y="45"/>
                      <a:pt x="84" y="40"/>
                    </a:cubicBezTo>
                    <a:cubicBezTo>
                      <a:pt x="95" y="35"/>
                      <a:pt x="95" y="35"/>
                      <a:pt x="95" y="35"/>
                    </a:cubicBezTo>
                    <a:cubicBezTo>
                      <a:pt x="89" y="21"/>
                      <a:pt x="89" y="21"/>
                      <a:pt x="89" y="21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5" y="22"/>
                      <a:pt x="72" y="19"/>
                      <a:pt x="68" y="17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59" y="0"/>
                      <a:pt x="59" y="0"/>
                      <a:pt x="5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6" name="Freeform 83">
                <a:extLst>
                  <a:ext uri="{FF2B5EF4-FFF2-40B4-BE49-F238E27FC236}">
                    <a16:creationId xmlns:a16="http://schemas.microsoft.com/office/drawing/2014/main" id="{E5C857FF-2CA6-493B-9FD8-5B15DCCF39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03846" y="2153389"/>
                <a:ext cx="268317" cy="268317"/>
              </a:xfrm>
              <a:custGeom>
                <a:avLst/>
                <a:gdLst>
                  <a:gd name="T0" fmla="*/ 45 w 89"/>
                  <a:gd name="T1" fmla="*/ 65 h 89"/>
                  <a:gd name="T2" fmla="*/ 25 w 89"/>
                  <a:gd name="T3" fmla="*/ 45 h 89"/>
                  <a:gd name="T4" fmla="*/ 45 w 89"/>
                  <a:gd name="T5" fmla="*/ 25 h 89"/>
                  <a:gd name="T6" fmla="*/ 45 w 89"/>
                  <a:gd name="T7" fmla="*/ 25 h 89"/>
                  <a:gd name="T8" fmla="*/ 65 w 89"/>
                  <a:gd name="T9" fmla="*/ 45 h 89"/>
                  <a:gd name="T10" fmla="*/ 45 w 89"/>
                  <a:gd name="T11" fmla="*/ 65 h 89"/>
                  <a:gd name="T12" fmla="*/ 45 w 89"/>
                  <a:gd name="T13" fmla="*/ 65 h 89"/>
                  <a:gd name="T14" fmla="*/ 52 w 89"/>
                  <a:gd name="T15" fmla="*/ 0 h 89"/>
                  <a:gd name="T16" fmla="*/ 38 w 89"/>
                  <a:gd name="T17" fmla="*/ 0 h 89"/>
                  <a:gd name="T18" fmla="*/ 38 w 89"/>
                  <a:gd name="T19" fmla="*/ 12 h 89"/>
                  <a:gd name="T20" fmla="*/ 26 w 89"/>
                  <a:gd name="T21" fmla="*/ 17 h 89"/>
                  <a:gd name="T22" fmla="*/ 18 w 89"/>
                  <a:gd name="T23" fmla="*/ 8 h 89"/>
                  <a:gd name="T24" fmla="*/ 8 w 89"/>
                  <a:gd name="T25" fmla="*/ 18 h 89"/>
                  <a:gd name="T26" fmla="*/ 16 w 89"/>
                  <a:gd name="T27" fmla="*/ 27 h 89"/>
                  <a:gd name="T28" fmla="*/ 12 w 89"/>
                  <a:gd name="T29" fmla="*/ 38 h 89"/>
                  <a:gd name="T30" fmla="*/ 0 w 89"/>
                  <a:gd name="T31" fmla="*/ 38 h 89"/>
                  <a:gd name="T32" fmla="*/ 0 w 89"/>
                  <a:gd name="T33" fmla="*/ 52 h 89"/>
                  <a:gd name="T34" fmla="*/ 12 w 89"/>
                  <a:gd name="T35" fmla="*/ 52 h 89"/>
                  <a:gd name="T36" fmla="*/ 17 w 89"/>
                  <a:gd name="T37" fmla="*/ 63 h 89"/>
                  <a:gd name="T38" fmla="*/ 9 w 89"/>
                  <a:gd name="T39" fmla="*/ 72 h 89"/>
                  <a:gd name="T40" fmla="*/ 18 w 89"/>
                  <a:gd name="T41" fmla="*/ 81 h 89"/>
                  <a:gd name="T42" fmla="*/ 27 w 89"/>
                  <a:gd name="T43" fmla="*/ 73 h 89"/>
                  <a:gd name="T44" fmla="*/ 38 w 89"/>
                  <a:gd name="T45" fmla="*/ 78 h 89"/>
                  <a:gd name="T46" fmla="*/ 38 w 89"/>
                  <a:gd name="T47" fmla="*/ 89 h 89"/>
                  <a:gd name="T48" fmla="*/ 52 w 89"/>
                  <a:gd name="T49" fmla="*/ 89 h 89"/>
                  <a:gd name="T50" fmla="*/ 52 w 89"/>
                  <a:gd name="T51" fmla="*/ 78 h 89"/>
                  <a:gd name="T52" fmla="*/ 63 w 89"/>
                  <a:gd name="T53" fmla="*/ 73 h 89"/>
                  <a:gd name="T54" fmla="*/ 72 w 89"/>
                  <a:gd name="T55" fmla="*/ 81 h 89"/>
                  <a:gd name="T56" fmla="*/ 81 w 89"/>
                  <a:gd name="T57" fmla="*/ 71 h 89"/>
                  <a:gd name="T58" fmla="*/ 73 w 89"/>
                  <a:gd name="T59" fmla="*/ 63 h 89"/>
                  <a:gd name="T60" fmla="*/ 78 w 89"/>
                  <a:gd name="T61" fmla="*/ 52 h 89"/>
                  <a:gd name="T62" fmla="*/ 89 w 89"/>
                  <a:gd name="T63" fmla="*/ 51 h 89"/>
                  <a:gd name="T64" fmla="*/ 89 w 89"/>
                  <a:gd name="T65" fmla="*/ 38 h 89"/>
                  <a:gd name="T66" fmla="*/ 78 w 89"/>
                  <a:gd name="T67" fmla="*/ 38 h 89"/>
                  <a:gd name="T68" fmla="*/ 73 w 89"/>
                  <a:gd name="T69" fmla="*/ 26 h 89"/>
                  <a:gd name="T70" fmla="*/ 81 w 89"/>
                  <a:gd name="T71" fmla="*/ 18 h 89"/>
                  <a:gd name="T72" fmla="*/ 71 w 89"/>
                  <a:gd name="T73" fmla="*/ 8 h 89"/>
                  <a:gd name="T74" fmla="*/ 63 w 89"/>
                  <a:gd name="T75" fmla="*/ 16 h 89"/>
                  <a:gd name="T76" fmla="*/ 52 w 89"/>
                  <a:gd name="T77" fmla="*/ 12 h 89"/>
                  <a:gd name="T78" fmla="*/ 52 w 89"/>
                  <a:gd name="T79" fmla="*/ 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9" h="89">
                    <a:moveTo>
                      <a:pt x="45" y="65"/>
                    </a:moveTo>
                    <a:cubicBezTo>
                      <a:pt x="34" y="65"/>
                      <a:pt x="25" y="56"/>
                      <a:pt x="25" y="45"/>
                    </a:cubicBezTo>
                    <a:cubicBezTo>
                      <a:pt x="25" y="34"/>
                      <a:pt x="34" y="25"/>
                      <a:pt x="45" y="25"/>
                    </a:cubicBezTo>
                    <a:cubicBezTo>
                      <a:pt x="45" y="25"/>
                      <a:pt x="45" y="25"/>
                      <a:pt x="45" y="25"/>
                    </a:cubicBezTo>
                    <a:cubicBezTo>
                      <a:pt x="56" y="25"/>
                      <a:pt x="65" y="34"/>
                      <a:pt x="65" y="45"/>
                    </a:cubicBezTo>
                    <a:cubicBezTo>
                      <a:pt x="65" y="56"/>
                      <a:pt x="56" y="64"/>
                      <a:pt x="45" y="65"/>
                    </a:cubicBezTo>
                    <a:cubicBezTo>
                      <a:pt x="45" y="65"/>
                      <a:pt x="45" y="65"/>
                      <a:pt x="45" y="65"/>
                    </a:cubicBezTo>
                    <a:moveTo>
                      <a:pt x="52" y="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4" y="13"/>
                      <a:pt x="30" y="14"/>
                      <a:pt x="26" y="17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4" y="30"/>
                      <a:pt x="13" y="34"/>
                      <a:pt x="12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3" y="56"/>
                      <a:pt x="14" y="60"/>
                      <a:pt x="17" y="63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27" y="73"/>
                      <a:pt x="27" y="73"/>
                      <a:pt x="27" y="73"/>
                    </a:cubicBezTo>
                    <a:cubicBezTo>
                      <a:pt x="30" y="75"/>
                      <a:pt x="34" y="77"/>
                      <a:pt x="38" y="78"/>
                    </a:cubicBezTo>
                    <a:cubicBezTo>
                      <a:pt x="38" y="89"/>
                      <a:pt x="38" y="89"/>
                      <a:pt x="38" y="89"/>
                    </a:cubicBezTo>
                    <a:cubicBezTo>
                      <a:pt x="52" y="89"/>
                      <a:pt x="52" y="89"/>
                      <a:pt x="52" y="89"/>
                    </a:cubicBezTo>
                    <a:cubicBezTo>
                      <a:pt x="52" y="78"/>
                      <a:pt x="52" y="78"/>
                      <a:pt x="52" y="78"/>
                    </a:cubicBezTo>
                    <a:cubicBezTo>
                      <a:pt x="56" y="77"/>
                      <a:pt x="60" y="75"/>
                      <a:pt x="63" y="73"/>
                    </a:cubicBezTo>
                    <a:cubicBezTo>
                      <a:pt x="72" y="81"/>
                      <a:pt x="72" y="81"/>
                      <a:pt x="72" y="81"/>
                    </a:cubicBezTo>
                    <a:cubicBezTo>
                      <a:pt x="81" y="71"/>
                      <a:pt x="81" y="71"/>
                      <a:pt x="81" y="71"/>
                    </a:cubicBezTo>
                    <a:cubicBezTo>
                      <a:pt x="73" y="63"/>
                      <a:pt x="73" y="63"/>
                      <a:pt x="73" y="63"/>
                    </a:cubicBezTo>
                    <a:cubicBezTo>
                      <a:pt x="75" y="60"/>
                      <a:pt x="77" y="56"/>
                      <a:pt x="78" y="52"/>
                    </a:cubicBezTo>
                    <a:cubicBezTo>
                      <a:pt x="89" y="51"/>
                      <a:pt x="89" y="51"/>
                      <a:pt x="89" y="51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78" y="38"/>
                      <a:pt x="78" y="38"/>
                      <a:pt x="78" y="38"/>
                    </a:cubicBezTo>
                    <a:cubicBezTo>
                      <a:pt x="77" y="33"/>
                      <a:pt x="75" y="30"/>
                      <a:pt x="73" y="26"/>
                    </a:cubicBezTo>
                    <a:cubicBezTo>
                      <a:pt x="81" y="18"/>
                      <a:pt x="81" y="18"/>
                      <a:pt x="81" y="18"/>
                    </a:cubicBezTo>
                    <a:cubicBezTo>
                      <a:pt x="71" y="8"/>
                      <a:pt x="71" y="8"/>
                      <a:pt x="71" y="8"/>
                    </a:cubicBezTo>
                    <a:cubicBezTo>
                      <a:pt x="63" y="16"/>
                      <a:pt x="63" y="16"/>
                      <a:pt x="63" y="16"/>
                    </a:cubicBezTo>
                    <a:cubicBezTo>
                      <a:pt x="60" y="14"/>
                      <a:pt x="56" y="13"/>
                      <a:pt x="52" y="12"/>
                    </a:cubicBezTo>
                    <a:cubicBezTo>
                      <a:pt x="52" y="0"/>
                      <a:pt x="52" y="0"/>
                      <a:pt x="52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7" name="Freeform 154">
                <a:extLst>
                  <a:ext uri="{FF2B5EF4-FFF2-40B4-BE49-F238E27FC236}">
                    <a16:creationId xmlns:a16="http://schemas.microsoft.com/office/drawing/2014/main" id="{E11A15F3-83B1-4AD5-B56B-D7EED8F267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35082" y="3040996"/>
                <a:ext cx="563339" cy="764138"/>
              </a:xfrm>
              <a:custGeom>
                <a:avLst/>
                <a:gdLst>
                  <a:gd name="T0" fmla="*/ 156272 w 355"/>
                  <a:gd name="T1" fmla="*/ 58950 h 487"/>
                  <a:gd name="T2" fmla="*/ 156272 w 355"/>
                  <a:gd name="T3" fmla="*/ 58950 h 487"/>
                  <a:gd name="T4" fmla="*/ 52392 w 355"/>
                  <a:gd name="T5" fmla="*/ 7592 h 487"/>
                  <a:gd name="T6" fmla="*/ 4065 w 355"/>
                  <a:gd name="T7" fmla="*/ 23669 h 487"/>
                  <a:gd name="T8" fmla="*/ 0 w 355"/>
                  <a:gd name="T9" fmla="*/ 35280 h 487"/>
                  <a:gd name="T10" fmla="*/ 4065 w 355"/>
                  <a:gd name="T11" fmla="*/ 154073 h 487"/>
                  <a:gd name="T12" fmla="*/ 8130 w 355"/>
                  <a:gd name="T13" fmla="*/ 162111 h 487"/>
                  <a:gd name="T14" fmla="*/ 100267 w 355"/>
                  <a:gd name="T15" fmla="*/ 217041 h 487"/>
                  <a:gd name="T16" fmla="*/ 104332 w 355"/>
                  <a:gd name="T17" fmla="*/ 217041 h 487"/>
                  <a:gd name="T18" fmla="*/ 108397 w 355"/>
                  <a:gd name="T19" fmla="*/ 217041 h 487"/>
                  <a:gd name="T20" fmla="*/ 112010 w 355"/>
                  <a:gd name="T21" fmla="*/ 213469 h 487"/>
                  <a:gd name="T22" fmla="*/ 112010 w 355"/>
                  <a:gd name="T23" fmla="*/ 90657 h 487"/>
                  <a:gd name="T24" fmla="*/ 108397 w 355"/>
                  <a:gd name="T25" fmla="*/ 82619 h 487"/>
                  <a:gd name="T26" fmla="*/ 19873 w 355"/>
                  <a:gd name="T27" fmla="*/ 31261 h 487"/>
                  <a:gd name="T28" fmla="*/ 32067 w 355"/>
                  <a:gd name="T29" fmla="*/ 23669 h 487"/>
                  <a:gd name="T30" fmla="*/ 48327 w 355"/>
                  <a:gd name="T31" fmla="*/ 19650 h 487"/>
                  <a:gd name="T32" fmla="*/ 135948 w 355"/>
                  <a:gd name="T33" fmla="*/ 66988 h 487"/>
                  <a:gd name="T34" fmla="*/ 140013 w 355"/>
                  <a:gd name="T35" fmla="*/ 71007 h 487"/>
                  <a:gd name="T36" fmla="*/ 140013 w 355"/>
                  <a:gd name="T37" fmla="*/ 189800 h 487"/>
                  <a:gd name="T38" fmla="*/ 148142 w 355"/>
                  <a:gd name="T39" fmla="*/ 197392 h 487"/>
                  <a:gd name="T40" fmla="*/ 159885 w 355"/>
                  <a:gd name="T41" fmla="*/ 189800 h 487"/>
                  <a:gd name="T42" fmla="*/ 159885 w 355"/>
                  <a:gd name="T43" fmla="*/ 62969 h 487"/>
                  <a:gd name="T44" fmla="*/ 156272 w 355"/>
                  <a:gd name="T45" fmla="*/ 58950 h 487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355" h="487">
                    <a:moveTo>
                      <a:pt x="346" y="132"/>
                    </a:moveTo>
                    <a:lnTo>
                      <a:pt x="346" y="132"/>
                    </a:lnTo>
                    <a:cubicBezTo>
                      <a:pt x="116" y="17"/>
                      <a:pt x="116" y="17"/>
                      <a:pt x="116" y="17"/>
                    </a:cubicBezTo>
                    <a:cubicBezTo>
                      <a:pt x="89" y="0"/>
                      <a:pt x="27" y="25"/>
                      <a:pt x="9" y="53"/>
                    </a:cubicBezTo>
                    <a:cubicBezTo>
                      <a:pt x="0" y="70"/>
                      <a:pt x="0" y="79"/>
                      <a:pt x="0" y="79"/>
                    </a:cubicBezTo>
                    <a:cubicBezTo>
                      <a:pt x="9" y="345"/>
                      <a:pt x="9" y="345"/>
                      <a:pt x="9" y="345"/>
                    </a:cubicBezTo>
                    <a:cubicBezTo>
                      <a:pt x="9" y="345"/>
                      <a:pt x="18" y="354"/>
                      <a:pt x="18" y="363"/>
                    </a:cubicBezTo>
                    <a:cubicBezTo>
                      <a:pt x="36" y="363"/>
                      <a:pt x="222" y="486"/>
                      <a:pt x="222" y="486"/>
                    </a:cubicBezTo>
                    <a:cubicBezTo>
                      <a:pt x="231" y="486"/>
                      <a:pt x="231" y="486"/>
                      <a:pt x="231" y="486"/>
                    </a:cubicBezTo>
                    <a:cubicBezTo>
                      <a:pt x="240" y="486"/>
                      <a:pt x="240" y="486"/>
                      <a:pt x="240" y="486"/>
                    </a:cubicBezTo>
                    <a:cubicBezTo>
                      <a:pt x="248" y="486"/>
                      <a:pt x="248" y="478"/>
                      <a:pt x="248" y="478"/>
                    </a:cubicBezTo>
                    <a:cubicBezTo>
                      <a:pt x="248" y="203"/>
                      <a:pt x="248" y="203"/>
                      <a:pt x="248" y="203"/>
                    </a:cubicBezTo>
                    <a:cubicBezTo>
                      <a:pt x="248" y="194"/>
                      <a:pt x="248" y="194"/>
                      <a:pt x="240" y="185"/>
                    </a:cubicBezTo>
                    <a:cubicBezTo>
                      <a:pt x="44" y="70"/>
                      <a:pt x="44" y="70"/>
                      <a:pt x="44" y="70"/>
                    </a:cubicBezTo>
                    <a:cubicBezTo>
                      <a:pt x="44" y="70"/>
                      <a:pt x="53" y="61"/>
                      <a:pt x="71" y="53"/>
                    </a:cubicBezTo>
                    <a:cubicBezTo>
                      <a:pt x="89" y="44"/>
                      <a:pt x="97" y="44"/>
                      <a:pt x="107" y="44"/>
                    </a:cubicBezTo>
                    <a:cubicBezTo>
                      <a:pt x="107" y="44"/>
                      <a:pt x="293" y="150"/>
                      <a:pt x="301" y="150"/>
                    </a:cubicBezTo>
                    <a:cubicBezTo>
                      <a:pt x="310" y="159"/>
                      <a:pt x="310" y="159"/>
                      <a:pt x="310" y="159"/>
                    </a:cubicBezTo>
                    <a:cubicBezTo>
                      <a:pt x="310" y="168"/>
                      <a:pt x="310" y="425"/>
                      <a:pt x="310" y="425"/>
                    </a:cubicBezTo>
                    <a:cubicBezTo>
                      <a:pt x="310" y="433"/>
                      <a:pt x="319" y="442"/>
                      <a:pt x="328" y="442"/>
                    </a:cubicBezTo>
                    <a:cubicBezTo>
                      <a:pt x="337" y="442"/>
                      <a:pt x="354" y="433"/>
                      <a:pt x="354" y="425"/>
                    </a:cubicBezTo>
                    <a:cubicBezTo>
                      <a:pt x="354" y="141"/>
                      <a:pt x="354" y="141"/>
                      <a:pt x="354" y="141"/>
                    </a:cubicBezTo>
                    <a:lnTo>
                      <a:pt x="346" y="132"/>
                    </a:ln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34290" tIns="17145" rIns="34290" bIns="17145" anchor="ctr"/>
              <a:lstStyle/>
              <a:p>
                <a:endParaRPr lang="en-US" dirty="0"/>
              </a:p>
            </p:txBody>
          </p:sp>
        </p:grpSp>
        <p:sp>
          <p:nvSpPr>
            <p:cNvPr id="268" name="Freeform 49">
              <a:extLst>
                <a:ext uri="{FF2B5EF4-FFF2-40B4-BE49-F238E27FC236}">
                  <a16:creationId xmlns:a16="http://schemas.microsoft.com/office/drawing/2014/main" id="{728134CE-CE9B-4E68-9BB1-FFB06AF0B1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79608" y="3075203"/>
              <a:ext cx="159461" cy="161025"/>
            </a:xfrm>
            <a:custGeom>
              <a:avLst/>
              <a:gdLst>
                <a:gd name="T0" fmla="*/ 155 w 172"/>
                <a:gd name="T1" fmla="*/ 18 h 172"/>
                <a:gd name="T2" fmla="*/ 155 w 172"/>
                <a:gd name="T3" fmla="*/ 17 h 172"/>
                <a:gd name="T4" fmla="*/ 93 w 172"/>
                <a:gd name="T5" fmla="*/ 17 h 172"/>
                <a:gd name="T6" fmla="*/ 0 w 172"/>
                <a:gd name="T7" fmla="*/ 110 h 172"/>
                <a:gd name="T8" fmla="*/ 1 w 172"/>
                <a:gd name="T9" fmla="*/ 110 h 172"/>
                <a:gd name="T10" fmla="*/ 0 w 172"/>
                <a:gd name="T11" fmla="*/ 113 h 172"/>
                <a:gd name="T12" fmla="*/ 0 w 172"/>
                <a:gd name="T13" fmla="*/ 169 h 172"/>
                <a:gd name="T14" fmla="*/ 3 w 172"/>
                <a:gd name="T15" fmla="*/ 172 h 172"/>
                <a:gd name="T16" fmla="*/ 59 w 172"/>
                <a:gd name="T17" fmla="*/ 172 h 172"/>
                <a:gd name="T18" fmla="*/ 62 w 172"/>
                <a:gd name="T19" fmla="*/ 171 h 172"/>
                <a:gd name="T20" fmla="*/ 62 w 172"/>
                <a:gd name="T21" fmla="*/ 171 h 172"/>
                <a:gd name="T22" fmla="*/ 155 w 172"/>
                <a:gd name="T23" fmla="*/ 79 h 172"/>
                <a:gd name="T24" fmla="*/ 155 w 172"/>
                <a:gd name="T25" fmla="*/ 18 h 172"/>
                <a:gd name="T26" fmla="*/ 15 w 172"/>
                <a:gd name="T27" fmla="*/ 157 h 172"/>
                <a:gd name="T28" fmla="*/ 8 w 172"/>
                <a:gd name="T29" fmla="*/ 154 h 172"/>
                <a:gd name="T30" fmla="*/ 8 w 172"/>
                <a:gd name="T31" fmla="*/ 120 h 172"/>
                <a:gd name="T32" fmla="*/ 28 w 172"/>
                <a:gd name="T33" fmla="*/ 121 h 172"/>
                <a:gd name="T34" fmla="*/ 28 w 172"/>
                <a:gd name="T35" fmla="*/ 140 h 172"/>
                <a:gd name="T36" fmla="*/ 28 w 172"/>
                <a:gd name="T37" fmla="*/ 144 h 172"/>
                <a:gd name="T38" fmla="*/ 28 w 172"/>
                <a:gd name="T39" fmla="*/ 144 h 172"/>
                <a:gd name="T40" fmla="*/ 28 w 172"/>
                <a:gd name="T41" fmla="*/ 144 h 172"/>
                <a:gd name="T42" fmla="*/ 32 w 172"/>
                <a:gd name="T43" fmla="*/ 144 h 172"/>
                <a:gd name="T44" fmla="*/ 52 w 172"/>
                <a:gd name="T45" fmla="*/ 145 h 172"/>
                <a:gd name="T46" fmla="*/ 52 w 172"/>
                <a:gd name="T47" fmla="*/ 164 h 172"/>
                <a:gd name="T48" fmla="*/ 17 w 172"/>
                <a:gd name="T49" fmla="*/ 164 h 172"/>
                <a:gd name="T50" fmla="*/ 15 w 172"/>
                <a:gd name="T51" fmla="*/ 157 h 172"/>
                <a:gd name="T52" fmla="*/ 115 w 172"/>
                <a:gd name="T53" fmla="*/ 74 h 172"/>
                <a:gd name="T54" fmla="*/ 52 w 172"/>
                <a:gd name="T55" fmla="*/ 137 h 172"/>
                <a:gd name="T56" fmla="*/ 36 w 172"/>
                <a:gd name="T57" fmla="*/ 136 h 172"/>
                <a:gd name="T58" fmla="*/ 35 w 172"/>
                <a:gd name="T59" fmla="*/ 120 h 172"/>
                <a:gd name="T60" fmla="*/ 99 w 172"/>
                <a:gd name="T61" fmla="*/ 57 h 172"/>
                <a:gd name="T62" fmla="*/ 115 w 172"/>
                <a:gd name="T63" fmla="*/ 74 h 172"/>
                <a:gd name="T64" fmla="*/ 62 w 172"/>
                <a:gd name="T65" fmla="*/ 160 h 172"/>
                <a:gd name="T66" fmla="*/ 62 w 172"/>
                <a:gd name="T67" fmla="*/ 161 h 172"/>
                <a:gd name="T68" fmla="*/ 60 w 172"/>
                <a:gd name="T69" fmla="*/ 162 h 172"/>
                <a:gd name="T70" fmla="*/ 59 w 172"/>
                <a:gd name="T71" fmla="*/ 142 h 172"/>
                <a:gd name="T72" fmla="*/ 59 w 172"/>
                <a:gd name="T73" fmla="*/ 141 h 172"/>
                <a:gd name="T74" fmla="*/ 121 w 172"/>
                <a:gd name="T75" fmla="*/ 79 h 172"/>
                <a:gd name="T76" fmla="*/ 132 w 172"/>
                <a:gd name="T77" fmla="*/ 90 h 172"/>
                <a:gd name="T78" fmla="*/ 62 w 172"/>
                <a:gd name="T79" fmla="*/ 160 h 172"/>
                <a:gd name="T80" fmla="*/ 62 w 172"/>
                <a:gd name="T81" fmla="*/ 160 h 172"/>
                <a:gd name="T82" fmla="*/ 62 w 172"/>
                <a:gd name="T83" fmla="*/ 160 h 172"/>
                <a:gd name="T84" fmla="*/ 87 w 172"/>
                <a:gd name="T85" fmla="*/ 34 h 172"/>
                <a:gd name="T86" fmla="*/ 93 w 172"/>
                <a:gd name="T87" fmla="*/ 29 h 172"/>
                <a:gd name="T88" fmla="*/ 144 w 172"/>
                <a:gd name="T89" fmla="*/ 79 h 172"/>
                <a:gd name="T90" fmla="*/ 138 w 172"/>
                <a:gd name="T91" fmla="*/ 85 h 172"/>
                <a:gd name="T92" fmla="*/ 87 w 172"/>
                <a:gd name="T93" fmla="*/ 34 h 172"/>
                <a:gd name="T94" fmla="*/ 11 w 172"/>
                <a:gd name="T95" fmla="*/ 110 h 172"/>
                <a:gd name="T96" fmla="*/ 12 w 172"/>
                <a:gd name="T97" fmla="*/ 110 h 172"/>
                <a:gd name="T98" fmla="*/ 82 w 172"/>
                <a:gd name="T99" fmla="*/ 40 h 172"/>
                <a:gd name="T100" fmla="*/ 93 w 172"/>
                <a:gd name="T101" fmla="*/ 51 h 172"/>
                <a:gd name="T102" fmla="*/ 31 w 172"/>
                <a:gd name="T103" fmla="*/ 113 h 172"/>
                <a:gd name="T104" fmla="*/ 31 w 172"/>
                <a:gd name="T105" fmla="*/ 113 h 172"/>
                <a:gd name="T106" fmla="*/ 9 w 172"/>
                <a:gd name="T107" fmla="*/ 112 h 172"/>
                <a:gd name="T108" fmla="*/ 11 w 172"/>
                <a:gd name="T109" fmla="*/ 110 h 172"/>
                <a:gd name="T110" fmla="*/ 149 w 172"/>
                <a:gd name="T111" fmla="*/ 73 h 172"/>
                <a:gd name="T112" fmla="*/ 149 w 172"/>
                <a:gd name="T113" fmla="*/ 74 h 172"/>
                <a:gd name="T114" fmla="*/ 99 w 172"/>
                <a:gd name="T115" fmla="*/ 23 h 172"/>
                <a:gd name="T116" fmla="*/ 99 w 172"/>
                <a:gd name="T117" fmla="*/ 23 h 172"/>
                <a:gd name="T118" fmla="*/ 149 w 172"/>
                <a:gd name="T119" fmla="*/ 23 h 172"/>
                <a:gd name="T120" fmla="*/ 149 w 172"/>
                <a:gd name="T121" fmla="*/ 23 h 172"/>
                <a:gd name="T122" fmla="*/ 149 w 172"/>
                <a:gd name="T123" fmla="*/ 73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2" h="172">
                  <a:moveTo>
                    <a:pt x="155" y="18"/>
                  </a:moveTo>
                  <a:cubicBezTo>
                    <a:pt x="155" y="17"/>
                    <a:pt x="155" y="17"/>
                    <a:pt x="155" y="17"/>
                  </a:cubicBezTo>
                  <a:cubicBezTo>
                    <a:pt x="138" y="0"/>
                    <a:pt x="110" y="0"/>
                    <a:pt x="93" y="17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0" y="111"/>
                    <a:pt x="0" y="112"/>
                    <a:pt x="0" y="113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0" y="171"/>
                    <a:pt x="1" y="172"/>
                    <a:pt x="3" y="172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60" y="172"/>
                    <a:pt x="61" y="172"/>
                    <a:pt x="62" y="171"/>
                  </a:cubicBezTo>
                  <a:cubicBezTo>
                    <a:pt x="62" y="171"/>
                    <a:pt x="62" y="171"/>
                    <a:pt x="62" y="171"/>
                  </a:cubicBezTo>
                  <a:cubicBezTo>
                    <a:pt x="155" y="79"/>
                    <a:pt x="155" y="79"/>
                    <a:pt x="155" y="79"/>
                  </a:cubicBezTo>
                  <a:cubicBezTo>
                    <a:pt x="172" y="62"/>
                    <a:pt x="172" y="35"/>
                    <a:pt x="155" y="18"/>
                  </a:cubicBezTo>
                  <a:close/>
                  <a:moveTo>
                    <a:pt x="15" y="157"/>
                  </a:moveTo>
                  <a:cubicBezTo>
                    <a:pt x="13" y="154"/>
                    <a:pt x="12" y="154"/>
                    <a:pt x="8" y="154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40"/>
                    <a:pt x="28" y="140"/>
                    <a:pt x="28" y="140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32" y="144"/>
                    <a:pt x="32" y="144"/>
                    <a:pt x="32" y="144"/>
                  </a:cubicBezTo>
                  <a:cubicBezTo>
                    <a:pt x="52" y="145"/>
                    <a:pt x="52" y="145"/>
                    <a:pt x="52" y="145"/>
                  </a:cubicBezTo>
                  <a:cubicBezTo>
                    <a:pt x="52" y="164"/>
                    <a:pt x="52" y="164"/>
                    <a:pt x="52" y="164"/>
                  </a:cubicBezTo>
                  <a:cubicBezTo>
                    <a:pt x="17" y="164"/>
                    <a:pt x="17" y="164"/>
                    <a:pt x="17" y="164"/>
                  </a:cubicBezTo>
                  <a:cubicBezTo>
                    <a:pt x="18" y="161"/>
                    <a:pt x="18" y="159"/>
                    <a:pt x="15" y="157"/>
                  </a:cubicBezTo>
                  <a:close/>
                  <a:moveTo>
                    <a:pt x="115" y="74"/>
                  </a:moveTo>
                  <a:cubicBezTo>
                    <a:pt x="52" y="137"/>
                    <a:pt x="52" y="137"/>
                    <a:pt x="52" y="137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99" y="57"/>
                    <a:pt x="99" y="57"/>
                    <a:pt x="99" y="57"/>
                  </a:cubicBezTo>
                  <a:lnTo>
                    <a:pt x="115" y="74"/>
                  </a:lnTo>
                  <a:close/>
                  <a:moveTo>
                    <a:pt x="62" y="160"/>
                  </a:moveTo>
                  <a:cubicBezTo>
                    <a:pt x="62" y="160"/>
                    <a:pt x="62" y="161"/>
                    <a:pt x="62" y="161"/>
                  </a:cubicBezTo>
                  <a:cubicBezTo>
                    <a:pt x="61" y="161"/>
                    <a:pt x="61" y="162"/>
                    <a:pt x="60" y="162"/>
                  </a:cubicBezTo>
                  <a:cubicBezTo>
                    <a:pt x="59" y="142"/>
                    <a:pt x="59" y="142"/>
                    <a:pt x="59" y="142"/>
                  </a:cubicBezTo>
                  <a:cubicBezTo>
                    <a:pt x="59" y="141"/>
                    <a:pt x="59" y="141"/>
                    <a:pt x="59" y="141"/>
                  </a:cubicBezTo>
                  <a:cubicBezTo>
                    <a:pt x="121" y="79"/>
                    <a:pt x="121" y="79"/>
                    <a:pt x="121" y="79"/>
                  </a:cubicBezTo>
                  <a:cubicBezTo>
                    <a:pt x="132" y="90"/>
                    <a:pt x="132" y="90"/>
                    <a:pt x="132" y="90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60"/>
                    <a:pt x="62" y="160"/>
                    <a:pt x="62" y="160"/>
                  </a:cubicBezTo>
                  <a:close/>
                  <a:moveTo>
                    <a:pt x="87" y="34"/>
                  </a:moveTo>
                  <a:cubicBezTo>
                    <a:pt x="93" y="29"/>
                    <a:pt x="93" y="29"/>
                    <a:pt x="93" y="29"/>
                  </a:cubicBezTo>
                  <a:cubicBezTo>
                    <a:pt x="144" y="79"/>
                    <a:pt x="144" y="79"/>
                    <a:pt x="144" y="79"/>
                  </a:cubicBezTo>
                  <a:cubicBezTo>
                    <a:pt x="138" y="85"/>
                    <a:pt x="138" y="85"/>
                    <a:pt x="138" y="85"/>
                  </a:cubicBezTo>
                  <a:lnTo>
                    <a:pt x="87" y="34"/>
                  </a:lnTo>
                  <a:close/>
                  <a:moveTo>
                    <a:pt x="11" y="110"/>
                  </a:moveTo>
                  <a:cubicBezTo>
                    <a:pt x="12" y="110"/>
                    <a:pt x="12" y="110"/>
                    <a:pt x="12" y="110"/>
                  </a:cubicBezTo>
                  <a:cubicBezTo>
                    <a:pt x="82" y="40"/>
                    <a:pt x="82" y="40"/>
                    <a:pt x="82" y="40"/>
                  </a:cubicBezTo>
                  <a:cubicBezTo>
                    <a:pt x="93" y="51"/>
                    <a:pt x="93" y="51"/>
                    <a:pt x="93" y="51"/>
                  </a:cubicBezTo>
                  <a:cubicBezTo>
                    <a:pt x="31" y="113"/>
                    <a:pt x="31" y="113"/>
                    <a:pt x="31" y="113"/>
                  </a:cubicBezTo>
                  <a:cubicBezTo>
                    <a:pt x="31" y="113"/>
                    <a:pt x="31" y="113"/>
                    <a:pt x="31" y="113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10" y="111"/>
                    <a:pt x="11" y="111"/>
                    <a:pt x="11" y="110"/>
                  </a:cubicBezTo>
                  <a:close/>
                  <a:moveTo>
                    <a:pt x="149" y="73"/>
                  </a:moveTo>
                  <a:cubicBezTo>
                    <a:pt x="149" y="74"/>
                    <a:pt x="149" y="74"/>
                    <a:pt x="149" y="74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113" y="9"/>
                    <a:pt x="135" y="9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63" y="37"/>
                    <a:pt x="163" y="60"/>
                    <a:pt x="149" y="7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72">
              <a:extLst>
                <a:ext uri="{FF2B5EF4-FFF2-40B4-BE49-F238E27FC236}">
                  <a16:creationId xmlns:a16="http://schemas.microsoft.com/office/drawing/2014/main" id="{8EC9EEA8-9DF4-41B2-AE17-2B2F2E7DEE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16124" y="5679421"/>
              <a:ext cx="162588" cy="186039"/>
            </a:xfrm>
            <a:custGeom>
              <a:avLst/>
              <a:gdLst>
                <a:gd name="T0" fmla="*/ 140 w 176"/>
                <a:gd name="T1" fmla="*/ 100 h 200"/>
                <a:gd name="T2" fmla="*/ 140 w 176"/>
                <a:gd name="T3" fmla="*/ 52 h 200"/>
                <a:gd name="T4" fmla="*/ 88 w 176"/>
                <a:gd name="T5" fmla="*/ 0 h 200"/>
                <a:gd name="T6" fmla="*/ 88 w 176"/>
                <a:gd name="T7" fmla="*/ 0 h 200"/>
                <a:gd name="T8" fmla="*/ 36 w 176"/>
                <a:gd name="T9" fmla="*/ 52 h 200"/>
                <a:gd name="T10" fmla="*/ 36 w 176"/>
                <a:gd name="T11" fmla="*/ 100 h 200"/>
                <a:gd name="T12" fmla="*/ 0 w 176"/>
                <a:gd name="T13" fmla="*/ 100 h 200"/>
                <a:gd name="T14" fmla="*/ 0 w 176"/>
                <a:gd name="T15" fmla="*/ 200 h 200"/>
                <a:gd name="T16" fmla="*/ 176 w 176"/>
                <a:gd name="T17" fmla="*/ 200 h 200"/>
                <a:gd name="T18" fmla="*/ 176 w 176"/>
                <a:gd name="T19" fmla="*/ 100 h 200"/>
                <a:gd name="T20" fmla="*/ 140 w 176"/>
                <a:gd name="T21" fmla="*/ 100 h 200"/>
                <a:gd name="T22" fmla="*/ 44 w 176"/>
                <a:gd name="T23" fmla="*/ 52 h 200"/>
                <a:gd name="T24" fmla="*/ 88 w 176"/>
                <a:gd name="T25" fmla="*/ 8 h 200"/>
                <a:gd name="T26" fmla="*/ 88 w 176"/>
                <a:gd name="T27" fmla="*/ 8 h 200"/>
                <a:gd name="T28" fmla="*/ 132 w 176"/>
                <a:gd name="T29" fmla="*/ 52 h 200"/>
                <a:gd name="T30" fmla="*/ 132 w 176"/>
                <a:gd name="T31" fmla="*/ 100 h 200"/>
                <a:gd name="T32" fmla="*/ 44 w 176"/>
                <a:gd name="T33" fmla="*/ 100 h 200"/>
                <a:gd name="T34" fmla="*/ 44 w 176"/>
                <a:gd name="T35" fmla="*/ 52 h 200"/>
                <a:gd name="T36" fmla="*/ 168 w 176"/>
                <a:gd name="T37" fmla="*/ 192 h 200"/>
                <a:gd name="T38" fmla="*/ 8 w 176"/>
                <a:gd name="T39" fmla="*/ 192 h 200"/>
                <a:gd name="T40" fmla="*/ 8 w 176"/>
                <a:gd name="T41" fmla="*/ 108 h 200"/>
                <a:gd name="T42" fmla="*/ 168 w 176"/>
                <a:gd name="T43" fmla="*/ 108 h 200"/>
                <a:gd name="T44" fmla="*/ 168 w 176"/>
                <a:gd name="T45" fmla="*/ 192 h 200"/>
                <a:gd name="T46" fmla="*/ 88 w 176"/>
                <a:gd name="T47" fmla="*/ 156 h 200"/>
                <a:gd name="T48" fmla="*/ 88 w 176"/>
                <a:gd name="T49" fmla="*/ 156 h 200"/>
                <a:gd name="T50" fmla="*/ 104 w 176"/>
                <a:gd name="T51" fmla="*/ 140 h 200"/>
                <a:gd name="T52" fmla="*/ 88 w 176"/>
                <a:gd name="T53" fmla="*/ 124 h 200"/>
                <a:gd name="T54" fmla="*/ 72 w 176"/>
                <a:gd name="T55" fmla="*/ 140 h 200"/>
                <a:gd name="T56" fmla="*/ 88 w 176"/>
                <a:gd name="T57" fmla="*/ 156 h 200"/>
                <a:gd name="T58" fmla="*/ 88 w 176"/>
                <a:gd name="T59" fmla="*/ 132 h 200"/>
                <a:gd name="T60" fmla="*/ 96 w 176"/>
                <a:gd name="T61" fmla="*/ 140 h 200"/>
                <a:gd name="T62" fmla="*/ 88 w 176"/>
                <a:gd name="T63" fmla="*/ 148 h 200"/>
                <a:gd name="T64" fmla="*/ 88 w 176"/>
                <a:gd name="T65" fmla="*/ 148 h 200"/>
                <a:gd name="T66" fmla="*/ 80 w 176"/>
                <a:gd name="T67" fmla="*/ 140 h 200"/>
                <a:gd name="T68" fmla="*/ 88 w 176"/>
                <a:gd name="T69" fmla="*/ 132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6" h="200">
                  <a:moveTo>
                    <a:pt x="140" y="100"/>
                  </a:moveTo>
                  <a:cubicBezTo>
                    <a:pt x="140" y="52"/>
                    <a:pt x="140" y="52"/>
                    <a:pt x="140" y="52"/>
                  </a:cubicBezTo>
                  <a:cubicBezTo>
                    <a:pt x="140" y="23"/>
                    <a:pt x="117" y="0"/>
                    <a:pt x="88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59" y="0"/>
                    <a:pt x="36" y="23"/>
                    <a:pt x="36" y="52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176" y="200"/>
                    <a:pt x="176" y="200"/>
                    <a:pt x="176" y="200"/>
                  </a:cubicBezTo>
                  <a:cubicBezTo>
                    <a:pt x="176" y="100"/>
                    <a:pt x="176" y="100"/>
                    <a:pt x="176" y="100"/>
                  </a:cubicBezTo>
                  <a:lnTo>
                    <a:pt x="140" y="100"/>
                  </a:lnTo>
                  <a:close/>
                  <a:moveTo>
                    <a:pt x="44" y="52"/>
                  </a:moveTo>
                  <a:cubicBezTo>
                    <a:pt x="44" y="28"/>
                    <a:pt x="64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112" y="8"/>
                    <a:pt x="132" y="28"/>
                    <a:pt x="132" y="52"/>
                  </a:cubicBezTo>
                  <a:cubicBezTo>
                    <a:pt x="132" y="100"/>
                    <a:pt x="132" y="100"/>
                    <a:pt x="132" y="100"/>
                  </a:cubicBezTo>
                  <a:cubicBezTo>
                    <a:pt x="44" y="100"/>
                    <a:pt x="44" y="100"/>
                    <a:pt x="44" y="100"/>
                  </a:cubicBezTo>
                  <a:lnTo>
                    <a:pt x="44" y="52"/>
                  </a:lnTo>
                  <a:close/>
                  <a:moveTo>
                    <a:pt x="168" y="192"/>
                  </a:moveTo>
                  <a:cubicBezTo>
                    <a:pt x="8" y="192"/>
                    <a:pt x="8" y="192"/>
                    <a:pt x="8" y="192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68" y="108"/>
                    <a:pt x="168" y="108"/>
                    <a:pt x="168" y="108"/>
                  </a:cubicBezTo>
                  <a:lnTo>
                    <a:pt x="168" y="192"/>
                  </a:lnTo>
                  <a:close/>
                  <a:moveTo>
                    <a:pt x="88" y="156"/>
                  </a:moveTo>
                  <a:cubicBezTo>
                    <a:pt x="88" y="156"/>
                    <a:pt x="88" y="156"/>
                    <a:pt x="88" y="156"/>
                  </a:cubicBezTo>
                  <a:cubicBezTo>
                    <a:pt x="97" y="156"/>
                    <a:pt x="104" y="149"/>
                    <a:pt x="104" y="140"/>
                  </a:cubicBezTo>
                  <a:cubicBezTo>
                    <a:pt x="104" y="131"/>
                    <a:pt x="97" y="124"/>
                    <a:pt x="88" y="124"/>
                  </a:cubicBezTo>
                  <a:cubicBezTo>
                    <a:pt x="79" y="124"/>
                    <a:pt x="72" y="131"/>
                    <a:pt x="72" y="140"/>
                  </a:cubicBezTo>
                  <a:cubicBezTo>
                    <a:pt x="72" y="149"/>
                    <a:pt x="79" y="156"/>
                    <a:pt x="88" y="156"/>
                  </a:cubicBezTo>
                  <a:close/>
                  <a:moveTo>
                    <a:pt x="88" y="132"/>
                  </a:moveTo>
                  <a:cubicBezTo>
                    <a:pt x="92" y="132"/>
                    <a:pt x="96" y="136"/>
                    <a:pt x="96" y="140"/>
                  </a:cubicBezTo>
                  <a:cubicBezTo>
                    <a:pt x="96" y="144"/>
                    <a:pt x="92" y="148"/>
                    <a:pt x="88" y="148"/>
                  </a:cubicBezTo>
                  <a:cubicBezTo>
                    <a:pt x="88" y="148"/>
                    <a:pt x="88" y="148"/>
                    <a:pt x="88" y="148"/>
                  </a:cubicBezTo>
                  <a:cubicBezTo>
                    <a:pt x="84" y="148"/>
                    <a:pt x="80" y="144"/>
                    <a:pt x="80" y="140"/>
                  </a:cubicBezTo>
                  <a:cubicBezTo>
                    <a:pt x="80" y="136"/>
                    <a:pt x="84" y="132"/>
                    <a:pt x="88" y="1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95">
              <a:extLst>
                <a:ext uri="{FF2B5EF4-FFF2-40B4-BE49-F238E27FC236}">
                  <a16:creationId xmlns:a16="http://schemas.microsoft.com/office/drawing/2014/main" id="{21B109FE-49A1-484E-BF57-A070A560716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1797" y="5680584"/>
              <a:ext cx="198546" cy="167279"/>
            </a:xfrm>
            <a:custGeom>
              <a:avLst/>
              <a:gdLst>
                <a:gd name="T0" fmla="*/ 192 w 212"/>
                <a:gd name="T1" fmla="*/ 24 h 180"/>
                <a:gd name="T2" fmla="*/ 104 w 212"/>
                <a:gd name="T3" fmla="*/ 24 h 180"/>
                <a:gd name="T4" fmla="*/ 104 w 212"/>
                <a:gd name="T5" fmla="*/ 13 h 180"/>
                <a:gd name="T6" fmla="*/ 91 w 212"/>
                <a:gd name="T7" fmla="*/ 0 h 180"/>
                <a:gd name="T8" fmla="*/ 29 w 212"/>
                <a:gd name="T9" fmla="*/ 0 h 180"/>
                <a:gd name="T10" fmla="*/ 16 w 212"/>
                <a:gd name="T11" fmla="*/ 13 h 180"/>
                <a:gd name="T12" fmla="*/ 16 w 212"/>
                <a:gd name="T13" fmla="*/ 24 h 180"/>
                <a:gd name="T14" fmla="*/ 0 w 212"/>
                <a:gd name="T15" fmla="*/ 44 h 180"/>
                <a:gd name="T16" fmla="*/ 0 w 212"/>
                <a:gd name="T17" fmla="*/ 160 h 180"/>
                <a:gd name="T18" fmla="*/ 20 w 212"/>
                <a:gd name="T19" fmla="*/ 180 h 180"/>
                <a:gd name="T20" fmla="*/ 192 w 212"/>
                <a:gd name="T21" fmla="*/ 180 h 180"/>
                <a:gd name="T22" fmla="*/ 212 w 212"/>
                <a:gd name="T23" fmla="*/ 160 h 180"/>
                <a:gd name="T24" fmla="*/ 212 w 212"/>
                <a:gd name="T25" fmla="*/ 44 h 180"/>
                <a:gd name="T26" fmla="*/ 192 w 212"/>
                <a:gd name="T27" fmla="*/ 24 h 180"/>
                <a:gd name="T28" fmla="*/ 24 w 212"/>
                <a:gd name="T29" fmla="*/ 13 h 180"/>
                <a:gd name="T30" fmla="*/ 29 w 212"/>
                <a:gd name="T31" fmla="*/ 8 h 180"/>
                <a:gd name="T32" fmla="*/ 91 w 212"/>
                <a:gd name="T33" fmla="*/ 8 h 180"/>
                <a:gd name="T34" fmla="*/ 96 w 212"/>
                <a:gd name="T35" fmla="*/ 13 h 180"/>
                <a:gd name="T36" fmla="*/ 96 w 212"/>
                <a:gd name="T37" fmla="*/ 24 h 180"/>
                <a:gd name="T38" fmla="*/ 24 w 212"/>
                <a:gd name="T39" fmla="*/ 24 h 180"/>
                <a:gd name="T40" fmla="*/ 24 w 212"/>
                <a:gd name="T41" fmla="*/ 13 h 180"/>
                <a:gd name="T42" fmla="*/ 204 w 212"/>
                <a:gd name="T43" fmla="*/ 160 h 180"/>
                <a:gd name="T44" fmla="*/ 192 w 212"/>
                <a:gd name="T45" fmla="*/ 172 h 180"/>
                <a:gd name="T46" fmla="*/ 20 w 212"/>
                <a:gd name="T47" fmla="*/ 172 h 180"/>
                <a:gd name="T48" fmla="*/ 8 w 212"/>
                <a:gd name="T49" fmla="*/ 160 h 180"/>
                <a:gd name="T50" fmla="*/ 8 w 212"/>
                <a:gd name="T51" fmla="*/ 44 h 180"/>
                <a:gd name="T52" fmla="*/ 20 w 212"/>
                <a:gd name="T53" fmla="*/ 32 h 180"/>
                <a:gd name="T54" fmla="*/ 192 w 212"/>
                <a:gd name="T55" fmla="*/ 32 h 180"/>
                <a:gd name="T56" fmla="*/ 204 w 212"/>
                <a:gd name="T57" fmla="*/ 44 h 180"/>
                <a:gd name="T58" fmla="*/ 204 w 212"/>
                <a:gd name="T59" fmla="*/ 160 h 180"/>
                <a:gd name="T60" fmla="*/ 180 w 212"/>
                <a:gd name="T61" fmla="*/ 108 h 180"/>
                <a:gd name="T62" fmla="*/ 140 w 212"/>
                <a:gd name="T63" fmla="*/ 108 h 180"/>
                <a:gd name="T64" fmla="*/ 136 w 212"/>
                <a:gd name="T65" fmla="*/ 112 h 180"/>
                <a:gd name="T66" fmla="*/ 140 w 212"/>
                <a:gd name="T67" fmla="*/ 116 h 180"/>
                <a:gd name="T68" fmla="*/ 180 w 212"/>
                <a:gd name="T69" fmla="*/ 116 h 180"/>
                <a:gd name="T70" fmla="*/ 184 w 212"/>
                <a:gd name="T71" fmla="*/ 112 h 180"/>
                <a:gd name="T72" fmla="*/ 180 w 212"/>
                <a:gd name="T73" fmla="*/ 108 h 180"/>
                <a:gd name="T74" fmla="*/ 180 w 212"/>
                <a:gd name="T75" fmla="*/ 124 h 180"/>
                <a:gd name="T76" fmla="*/ 120 w 212"/>
                <a:gd name="T77" fmla="*/ 124 h 180"/>
                <a:gd name="T78" fmla="*/ 116 w 212"/>
                <a:gd name="T79" fmla="*/ 128 h 180"/>
                <a:gd name="T80" fmla="*/ 120 w 212"/>
                <a:gd name="T81" fmla="*/ 132 h 180"/>
                <a:gd name="T82" fmla="*/ 180 w 212"/>
                <a:gd name="T83" fmla="*/ 132 h 180"/>
                <a:gd name="T84" fmla="*/ 184 w 212"/>
                <a:gd name="T85" fmla="*/ 128 h 180"/>
                <a:gd name="T86" fmla="*/ 180 w 212"/>
                <a:gd name="T87" fmla="*/ 124 h 180"/>
                <a:gd name="T88" fmla="*/ 180 w 212"/>
                <a:gd name="T89" fmla="*/ 140 h 180"/>
                <a:gd name="T90" fmla="*/ 120 w 212"/>
                <a:gd name="T91" fmla="*/ 140 h 180"/>
                <a:gd name="T92" fmla="*/ 116 w 212"/>
                <a:gd name="T93" fmla="*/ 144 h 180"/>
                <a:gd name="T94" fmla="*/ 120 w 212"/>
                <a:gd name="T95" fmla="*/ 148 h 180"/>
                <a:gd name="T96" fmla="*/ 180 w 212"/>
                <a:gd name="T97" fmla="*/ 148 h 180"/>
                <a:gd name="T98" fmla="*/ 184 w 212"/>
                <a:gd name="T99" fmla="*/ 144 h 180"/>
                <a:gd name="T100" fmla="*/ 180 w 212"/>
                <a:gd name="T101" fmla="*/ 14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2" h="180">
                  <a:moveTo>
                    <a:pt x="192" y="24"/>
                  </a:moveTo>
                  <a:cubicBezTo>
                    <a:pt x="104" y="24"/>
                    <a:pt x="104" y="24"/>
                    <a:pt x="104" y="24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4" y="6"/>
                    <a:pt x="98" y="0"/>
                    <a:pt x="91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0"/>
                    <a:pt x="16" y="6"/>
                    <a:pt x="16" y="13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7" y="26"/>
                    <a:pt x="0" y="34"/>
                    <a:pt x="0" y="44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71"/>
                    <a:pt x="9" y="180"/>
                    <a:pt x="20" y="180"/>
                  </a:cubicBezTo>
                  <a:cubicBezTo>
                    <a:pt x="192" y="180"/>
                    <a:pt x="192" y="180"/>
                    <a:pt x="192" y="180"/>
                  </a:cubicBezTo>
                  <a:cubicBezTo>
                    <a:pt x="203" y="180"/>
                    <a:pt x="212" y="171"/>
                    <a:pt x="212" y="160"/>
                  </a:cubicBezTo>
                  <a:cubicBezTo>
                    <a:pt x="212" y="44"/>
                    <a:pt x="212" y="44"/>
                    <a:pt x="212" y="44"/>
                  </a:cubicBezTo>
                  <a:cubicBezTo>
                    <a:pt x="212" y="33"/>
                    <a:pt x="203" y="24"/>
                    <a:pt x="192" y="24"/>
                  </a:cubicBezTo>
                  <a:close/>
                  <a:moveTo>
                    <a:pt x="24" y="13"/>
                  </a:moveTo>
                  <a:cubicBezTo>
                    <a:pt x="24" y="10"/>
                    <a:pt x="26" y="8"/>
                    <a:pt x="29" y="8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4" y="8"/>
                    <a:pt x="96" y="10"/>
                    <a:pt x="96" y="13"/>
                  </a:cubicBezTo>
                  <a:cubicBezTo>
                    <a:pt x="96" y="24"/>
                    <a:pt x="96" y="24"/>
                    <a:pt x="96" y="24"/>
                  </a:cubicBezTo>
                  <a:cubicBezTo>
                    <a:pt x="24" y="24"/>
                    <a:pt x="24" y="24"/>
                    <a:pt x="24" y="24"/>
                  </a:cubicBezTo>
                  <a:lnTo>
                    <a:pt x="24" y="13"/>
                  </a:lnTo>
                  <a:close/>
                  <a:moveTo>
                    <a:pt x="204" y="160"/>
                  </a:moveTo>
                  <a:cubicBezTo>
                    <a:pt x="204" y="167"/>
                    <a:pt x="199" y="172"/>
                    <a:pt x="192" y="172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13" y="172"/>
                    <a:pt x="8" y="167"/>
                    <a:pt x="8" y="16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37"/>
                    <a:pt x="13" y="32"/>
                    <a:pt x="20" y="32"/>
                  </a:cubicBezTo>
                  <a:cubicBezTo>
                    <a:pt x="192" y="32"/>
                    <a:pt x="192" y="32"/>
                    <a:pt x="192" y="32"/>
                  </a:cubicBezTo>
                  <a:cubicBezTo>
                    <a:pt x="199" y="32"/>
                    <a:pt x="204" y="37"/>
                    <a:pt x="204" y="44"/>
                  </a:cubicBezTo>
                  <a:lnTo>
                    <a:pt x="204" y="160"/>
                  </a:lnTo>
                  <a:close/>
                  <a:moveTo>
                    <a:pt x="180" y="108"/>
                  </a:moveTo>
                  <a:cubicBezTo>
                    <a:pt x="140" y="108"/>
                    <a:pt x="140" y="108"/>
                    <a:pt x="140" y="108"/>
                  </a:cubicBezTo>
                  <a:cubicBezTo>
                    <a:pt x="138" y="108"/>
                    <a:pt x="136" y="110"/>
                    <a:pt x="136" y="112"/>
                  </a:cubicBezTo>
                  <a:cubicBezTo>
                    <a:pt x="136" y="114"/>
                    <a:pt x="138" y="116"/>
                    <a:pt x="140" y="116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2" y="116"/>
                    <a:pt x="184" y="114"/>
                    <a:pt x="184" y="112"/>
                  </a:cubicBezTo>
                  <a:cubicBezTo>
                    <a:pt x="184" y="110"/>
                    <a:pt x="182" y="108"/>
                    <a:pt x="180" y="108"/>
                  </a:cubicBezTo>
                  <a:close/>
                  <a:moveTo>
                    <a:pt x="180" y="124"/>
                  </a:moveTo>
                  <a:cubicBezTo>
                    <a:pt x="120" y="124"/>
                    <a:pt x="120" y="124"/>
                    <a:pt x="120" y="124"/>
                  </a:cubicBezTo>
                  <a:cubicBezTo>
                    <a:pt x="118" y="124"/>
                    <a:pt x="116" y="126"/>
                    <a:pt x="116" y="128"/>
                  </a:cubicBezTo>
                  <a:cubicBezTo>
                    <a:pt x="116" y="130"/>
                    <a:pt x="118" y="132"/>
                    <a:pt x="120" y="132"/>
                  </a:cubicBezTo>
                  <a:cubicBezTo>
                    <a:pt x="180" y="132"/>
                    <a:pt x="180" y="132"/>
                    <a:pt x="180" y="132"/>
                  </a:cubicBezTo>
                  <a:cubicBezTo>
                    <a:pt x="182" y="132"/>
                    <a:pt x="184" y="130"/>
                    <a:pt x="184" y="128"/>
                  </a:cubicBezTo>
                  <a:cubicBezTo>
                    <a:pt x="184" y="126"/>
                    <a:pt x="182" y="124"/>
                    <a:pt x="180" y="124"/>
                  </a:cubicBezTo>
                  <a:close/>
                  <a:moveTo>
                    <a:pt x="180" y="140"/>
                  </a:moveTo>
                  <a:cubicBezTo>
                    <a:pt x="120" y="140"/>
                    <a:pt x="120" y="140"/>
                    <a:pt x="120" y="140"/>
                  </a:cubicBezTo>
                  <a:cubicBezTo>
                    <a:pt x="118" y="140"/>
                    <a:pt x="116" y="142"/>
                    <a:pt x="116" y="144"/>
                  </a:cubicBezTo>
                  <a:cubicBezTo>
                    <a:pt x="116" y="146"/>
                    <a:pt x="118" y="148"/>
                    <a:pt x="120" y="148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82" y="148"/>
                    <a:pt x="184" y="146"/>
                    <a:pt x="184" y="144"/>
                  </a:cubicBezTo>
                  <a:cubicBezTo>
                    <a:pt x="184" y="142"/>
                    <a:pt x="182" y="140"/>
                    <a:pt x="180" y="1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99">
              <a:extLst>
                <a:ext uri="{FF2B5EF4-FFF2-40B4-BE49-F238E27FC236}">
                  <a16:creationId xmlns:a16="http://schemas.microsoft.com/office/drawing/2014/main" id="{9A5A6ABA-8588-4C03-8ABF-736A80E750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20406" y="4914617"/>
              <a:ext cx="186039" cy="171968"/>
            </a:xfrm>
            <a:custGeom>
              <a:avLst/>
              <a:gdLst>
                <a:gd name="T0" fmla="*/ 200 w 200"/>
                <a:gd name="T1" fmla="*/ 0 h 184"/>
                <a:gd name="T2" fmla="*/ 0 w 200"/>
                <a:gd name="T3" fmla="*/ 74 h 184"/>
                <a:gd name="T4" fmla="*/ 64 w 200"/>
                <a:gd name="T5" fmla="*/ 123 h 184"/>
                <a:gd name="T6" fmla="*/ 64 w 200"/>
                <a:gd name="T7" fmla="*/ 154 h 184"/>
                <a:gd name="T8" fmla="*/ 65 w 200"/>
                <a:gd name="T9" fmla="*/ 156 h 184"/>
                <a:gd name="T10" fmla="*/ 65 w 200"/>
                <a:gd name="T11" fmla="*/ 157 h 184"/>
                <a:gd name="T12" fmla="*/ 69 w 200"/>
                <a:gd name="T13" fmla="*/ 159 h 184"/>
                <a:gd name="T14" fmla="*/ 71 w 200"/>
                <a:gd name="T15" fmla="*/ 158 h 184"/>
                <a:gd name="T16" fmla="*/ 93 w 200"/>
                <a:gd name="T17" fmla="*/ 144 h 184"/>
                <a:gd name="T18" fmla="*/ 147 w 200"/>
                <a:gd name="T19" fmla="*/ 184 h 184"/>
                <a:gd name="T20" fmla="*/ 200 w 200"/>
                <a:gd name="T21" fmla="*/ 0 h 184"/>
                <a:gd name="T22" fmla="*/ 178 w 200"/>
                <a:gd name="T23" fmla="*/ 17 h 184"/>
                <a:gd name="T24" fmla="*/ 70 w 200"/>
                <a:gd name="T25" fmla="*/ 117 h 184"/>
                <a:gd name="T26" fmla="*/ 17 w 200"/>
                <a:gd name="T27" fmla="*/ 77 h 184"/>
                <a:gd name="T28" fmla="*/ 178 w 200"/>
                <a:gd name="T29" fmla="*/ 17 h 184"/>
                <a:gd name="T30" fmla="*/ 72 w 200"/>
                <a:gd name="T31" fmla="*/ 148 h 184"/>
                <a:gd name="T32" fmla="*/ 72 w 200"/>
                <a:gd name="T33" fmla="*/ 129 h 184"/>
                <a:gd name="T34" fmla="*/ 87 w 200"/>
                <a:gd name="T35" fmla="*/ 139 h 184"/>
                <a:gd name="T36" fmla="*/ 72 w 200"/>
                <a:gd name="T37" fmla="*/ 148 h 184"/>
                <a:gd name="T38" fmla="*/ 77 w 200"/>
                <a:gd name="T39" fmla="*/ 122 h 184"/>
                <a:gd name="T40" fmla="*/ 186 w 200"/>
                <a:gd name="T41" fmla="*/ 21 h 184"/>
                <a:gd name="T42" fmla="*/ 142 w 200"/>
                <a:gd name="T43" fmla="*/ 171 h 184"/>
                <a:gd name="T44" fmla="*/ 77 w 200"/>
                <a:gd name="T45" fmla="*/ 122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0" h="184">
                  <a:moveTo>
                    <a:pt x="200" y="0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64" y="123"/>
                    <a:pt x="64" y="123"/>
                    <a:pt x="64" y="123"/>
                  </a:cubicBezTo>
                  <a:cubicBezTo>
                    <a:pt x="64" y="154"/>
                    <a:pt x="64" y="154"/>
                    <a:pt x="64" y="154"/>
                  </a:cubicBezTo>
                  <a:cubicBezTo>
                    <a:pt x="64" y="155"/>
                    <a:pt x="65" y="156"/>
                    <a:pt x="65" y="156"/>
                  </a:cubicBezTo>
                  <a:cubicBezTo>
                    <a:pt x="65" y="156"/>
                    <a:pt x="65" y="157"/>
                    <a:pt x="65" y="157"/>
                  </a:cubicBezTo>
                  <a:cubicBezTo>
                    <a:pt x="66" y="158"/>
                    <a:pt x="67" y="159"/>
                    <a:pt x="69" y="159"/>
                  </a:cubicBezTo>
                  <a:cubicBezTo>
                    <a:pt x="69" y="159"/>
                    <a:pt x="70" y="159"/>
                    <a:pt x="71" y="158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47" y="184"/>
                    <a:pt x="147" y="184"/>
                    <a:pt x="147" y="184"/>
                  </a:cubicBezTo>
                  <a:lnTo>
                    <a:pt x="200" y="0"/>
                  </a:lnTo>
                  <a:close/>
                  <a:moveTo>
                    <a:pt x="178" y="17"/>
                  </a:moveTo>
                  <a:cubicBezTo>
                    <a:pt x="70" y="117"/>
                    <a:pt x="70" y="117"/>
                    <a:pt x="70" y="117"/>
                  </a:cubicBezTo>
                  <a:cubicBezTo>
                    <a:pt x="17" y="77"/>
                    <a:pt x="17" y="77"/>
                    <a:pt x="17" y="77"/>
                  </a:cubicBezTo>
                  <a:lnTo>
                    <a:pt x="178" y="17"/>
                  </a:lnTo>
                  <a:close/>
                  <a:moveTo>
                    <a:pt x="72" y="148"/>
                  </a:moveTo>
                  <a:cubicBezTo>
                    <a:pt x="72" y="129"/>
                    <a:pt x="72" y="129"/>
                    <a:pt x="72" y="129"/>
                  </a:cubicBezTo>
                  <a:cubicBezTo>
                    <a:pt x="87" y="139"/>
                    <a:pt x="87" y="139"/>
                    <a:pt x="87" y="139"/>
                  </a:cubicBezTo>
                  <a:lnTo>
                    <a:pt x="72" y="148"/>
                  </a:lnTo>
                  <a:close/>
                  <a:moveTo>
                    <a:pt x="77" y="122"/>
                  </a:moveTo>
                  <a:cubicBezTo>
                    <a:pt x="186" y="21"/>
                    <a:pt x="186" y="21"/>
                    <a:pt x="186" y="21"/>
                  </a:cubicBezTo>
                  <a:cubicBezTo>
                    <a:pt x="142" y="171"/>
                    <a:pt x="142" y="171"/>
                    <a:pt x="142" y="171"/>
                  </a:cubicBezTo>
                  <a:lnTo>
                    <a:pt x="77" y="1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131">
              <a:extLst>
                <a:ext uri="{FF2B5EF4-FFF2-40B4-BE49-F238E27FC236}">
                  <a16:creationId xmlns:a16="http://schemas.microsoft.com/office/drawing/2014/main" id="{EB1C051D-CD33-4545-9A39-7E9B7DAB37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95336" y="956759"/>
              <a:ext cx="150082" cy="207927"/>
            </a:xfrm>
            <a:custGeom>
              <a:avLst/>
              <a:gdLst>
                <a:gd name="T0" fmla="*/ 78 w 160"/>
                <a:gd name="T1" fmla="*/ 0 h 224"/>
                <a:gd name="T2" fmla="*/ 4 w 160"/>
                <a:gd name="T3" fmla="*/ 56 h 224"/>
                <a:gd name="T4" fmla="*/ 0 w 160"/>
                <a:gd name="T5" fmla="*/ 79 h 224"/>
                <a:gd name="T6" fmla="*/ 27 w 160"/>
                <a:gd name="T7" fmla="*/ 134 h 224"/>
                <a:gd name="T8" fmla="*/ 30 w 160"/>
                <a:gd name="T9" fmla="*/ 137 h 224"/>
                <a:gd name="T10" fmla="*/ 48 w 160"/>
                <a:gd name="T11" fmla="*/ 166 h 224"/>
                <a:gd name="T12" fmla="*/ 48 w 160"/>
                <a:gd name="T13" fmla="*/ 212 h 224"/>
                <a:gd name="T14" fmla="*/ 60 w 160"/>
                <a:gd name="T15" fmla="*/ 224 h 224"/>
                <a:gd name="T16" fmla="*/ 98 w 160"/>
                <a:gd name="T17" fmla="*/ 224 h 224"/>
                <a:gd name="T18" fmla="*/ 108 w 160"/>
                <a:gd name="T19" fmla="*/ 212 h 224"/>
                <a:gd name="T20" fmla="*/ 108 w 160"/>
                <a:gd name="T21" fmla="*/ 168 h 224"/>
                <a:gd name="T22" fmla="*/ 126 w 160"/>
                <a:gd name="T23" fmla="*/ 141 h 224"/>
                <a:gd name="T24" fmla="*/ 143 w 160"/>
                <a:gd name="T25" fmla="*/ 125 h 224"/>
                <a:gd name="T26" fmla="*/ 156 w 160"/>
                <a:gd name="T27" fmla="*/ 101 h 224"/>
                <a:gd name="T28" fmla="*/ 160 w 160"/>
                <a:gd name="T29" fmla="*/ 77 h 224"/>
                <a:gd name="T30" fmla="*/ 78 w 160"/>
                <a:gd name="T31" fmla="*/ 0 h 224"/>
                <a:gd name="T32" fmla="*/ 100 w 160"/>
                <a:gd name="T33" fmla="*/ 212 h 224"/>
                <a:gd name="T34" fmla="*/ 98 w 160"/>
                <a:gd name="T35" fmla="*/ 216 h 224"/>
                <a:gd name="T36" fmla="*/ 60 w 160"/>
                <a:gd name="T37" fmla="*/ 216 h 224"/>
                <a:gd name="T38" fmla="*/ 56 w 160"/>
                <a:gd name="T39" fmla="*/ 212 h 224"/>
                <a:gd name="T40" fmla="*/ 56 w 160"/>
                <a:gd name="T41" fmla="*/ 208 h 224"/>
                <a:gd name="T42" fmla="*/ 100 w 160"/>
                <a:gd name="T43" fmla="*/ 208 h 224"/>
                <a:gd name="T44" fmla="*/ 100 w 160"/>
                <a:gd name="T45" fmla="*/ 200 h 224"/>
                <a:gd name="T46" fmla="*/ 56 w 160"/>
                <a:gd name="T47" fmla="*/ 200 h 224"/>
                <a:gd name="T48" fmla="*/ 56 w 160"/>
                <a:gd name="T49" fmla="*/ 192 h 224"/>
                <a:gd name="T50" fmla="*/ 100 w 160"/>
                <a:gd name="T51" fmla="*/ 192 h 224"/>
                <a:gd name="T52" fmla="*/ 100 w 160"/>
                <a:gd name="T53" fmla="*/ 212 h 224"/>
                <a:gd name="T54" fmla="*/ 148 w 160"/>
                <a:gd name="T55" fmla="*/ 99 h 224"/>
                <a:gd name="T56" fmla="*/ 136 w 160"/>
                <a:gd name="T57" fmla="*/ 120 h 224"/>
                <a:gd name="T58" fmla="*/ 121 w 160"/>
                <a:gd name="T59" fmla="*/ 134 h 224"/>
                <a:gd name="T60" fmla="*/ 120 w 160"/>
                <a:gd name="T61" fmla="*/ 134 h 224"/>
                <a:gd name="T62" fmla="*/ 100 w 160"/>
                <a:gd name="T63" fmla="*/ 167 h 224"/>
                <a:gd name="T64" fmla="*/ 100 w 160"/>
                <a:gd name="T65" fmla="*/ 184 h 224"/>
                <a:gd name="T66" fmla="*/ 56 w 160"/>
                <a:gd name="T67" fmla="*/ 184 h 224"/>
                <a:gd name="T68" fmla="*/ 56 w 160"/>
                <a:gd name="T69" fmla="*/ 166 h 224"/>
                <a:gd name="T70" fmla="*/ 56 w 160"/>
                <a:gd name="T71" fmla="*/ 165 h 224"/>
                <a:gd name="T72" fmla="*/ 35 w 160"/>
                <a:gd name="T73" fmla="*/ 131 h 224"/>
                <a:gd name="T74" fmla="*/ 32 w 160"/>
                <a:gd name="T75" fmla="*/ 128 h 224"/>
                <a:gd name="T76" fmla="*/ 8 w 160"/>
                <a:gd name="T77" fmla="*/ 79 h 224"/>
                <a:gd name="T78" fmla="*/ 11 w 160"/>
                <a:gd name="T79" fmla="*/ 58 h 224"/>
                <a:gd name="T80" fmla="*/ 78 w 160"/>
                <a:gd name="T81" fmla="*/ 8 h 224"/>
                <a:gd name="T82" fmla="*/ 152 w 160"/>
                <a:gd name="T83" fmla="*/ 77 h 224"/>
                <a:gd name="T84" fmla="*/ 148 w 160"/>
                <a:gd name="T85" fmla="*/ 99 h 224"/>
                <a:gd name="T86" fmla="*/ 80 w 160"/>
                <a:gd name="T87" fmla="*/ 75 h 224"/>
                <a:gd name="T88" fmla="*/ 60 w 160"/>
                <a:gd name="T89" fmla="*/ 95 h 224"/>
                <a:gd name="T90" fmla="*/ 76 w 160"/>
                <a:gd name="T91" fmla="*/ 115 h 224"/>
                <a:gd name="T92" fmla="*/ 76 w 160"/>
                <a:gd name="T93" fmla="*/ 160 h 224"/>
                <a:gd name="T94" fmla="*/ 84 w 160"/>
                <a:gd name="T95" fmla="*/ 160 h 224"/>
                <a:gd name="T96" fmla="*/ 84 w 160"/>
                <a:gd name="T97" fmla="*/ 115 h 224"/>
                <a:gd name="T98" fmla="*/ 101 w 160"/>
                <a:gd name="T99" fmla="*/ 95 h 224"/>
                <a:gd name="T100" fmla="*/ 80 w 160"/>
                <a:gd name="T101" fmla="*/ 75 h 224"/>
                <a:gd name="T102" fmla="*/ 84 w 160"/>
                <a:gd name="T103" fmla="*/ 108 h 224"/>
                <a:gd name="T104" fmla="*/ 84 w 160"/>
                <a:gd name="T105" fmla="*/ 96 h 224"/>
                <a:gd name="T106" fmla="*/ 76 w 160"/>
                <a:gd name="T107" fmla="*/ 96 h 224"/>
                <a:gd name="T108" fmla="*/ 76 w 160"/>
                <a:gd name="T109" fmla="*/ 108 h 224"/>
                <a:gd name="T110" fmla="*/ 67 w 160"/>
                <a:gd name="T111" fmla="*/ 95 h 224"/>
                <a:gd name="T112" fmla="*/ 80 w 160"/>
                <a:gd name="T113" fmla="*/ 82 h 224"/>
                <a:gd name="T114" fmla="*/ 93 w 160"/>
                <a:gd name="T115" fmla="*/ 95 h 224"/>
                <a:gd name="T116" fmla="*/ 84 w 160"/>
                <a:gd name="T117" fmla="*/ 108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0" h="224">
                  <a:moveTo>
                    <a:pt x="78" y="0"/>
                  </a:moveTo>
                  <a:cubicBezTo>
                    <a:pt x="44" y="0"/>
                    <a:pt x="13" y="23"/>
                    <a:pt x="4" y="56"/>
                  </a:cubicBezTo>
                  <a:cubicBezTo>
                    <a:pt x="1" y="63"/>
                    <a:pt x="0" y="70"/>
                    <a:pt x="0" y="79"/>
                  </a:cubicBezTo>
                  <a:cubicBezTo>
                    <a:pt x="0" y="112"/>
                    <a:pt x="15" y="124"/>
                    <a:pt x="27" y="134"/>
                  </a:cubicBezTo>
                  <a:cubicBezTo>
                    <a:pt x="28" y="135"/>
                    <a:pt x="29" y="136"/>
                    <a:pt x="30" y="137"/>
                  </a:cubicBezTo>
                  <a:cubicBezTo>
                    <a:pt x="39" y="145"/>
                    <a:pt x="45" y="152"/>
                    <a:pt x="48" y="166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8" y="219"/>
                    <a:pt x="53" y="224"/>
                    <a:pt x="60" y="224"/>
                  </a:cubicBezTo>
                  <a:cubicBezTo>
                    <a:pt x="98" y="224"/>
                    <a:pt x="98" y="224"/>
                    <a:pt x="98" y="224"/>
                  </a:cubicBezTo>
                  <a:cubicBezTo>
                    <a:pt x="104" y="224"/>
                    <a:pt x="108" y="219"/>
                    <a:pt x="108" y="212"/>
                  </a:cubicBezTo>
                  <a:cubicBezTo>
                    <a:pt x="108" y="168"/>
                    <a:pt x="108" y="168"/>
                    <a:pt x="108" y="168"/>
                  </a:cubicBezTo>
                  <a:cubicBezTo>
                    <a:pt x="112" y="155"/>
                    <a:pt x="119" y="147"/>
                    <a:pt x="126" y="141"/>
                  </a:cubicBezTo>
                  <a:cubicBezTo>
                    <a:pt x="132" y="136"/>
                    <a:pt x="138" y="131"/>
                    <a:pt x="143" y="125"/>
                  </a:cubicBezTo>
                  <a:cubicBezTo>
                    <a:pt x="149" y="118"/>
                    <a:pt x="153" y="110"/>
                    <a:pt x="156" y="101"/>
                  </a:cubicBezTo>
                  <a:cubicBezTo>
                    <a:pt x="159" y="93"/>
                    <a:pt x="160" y="85"/>
                    <a:pt x="160" y="77"/>
                  </a:cubicBezTo>
                  <a:cubicBezTo>
                    <a:pt x="160" y="35"/>
                    <a:pt x="123" y="0"/>
                    <a:pt x="78" y="0"/>
                  </a:cubicBezTo>
                  <a:close/>
                  <a:moveTo>
                    <a:pt x="100" y="212"/>
                  </a:moveTo>
                  <a:cubicBezTo>
                    <a:pt x="100" y="216"/>
                    <a:pt x="98" y="216"/>
                    <a:pt x="98" y="216"/>
                  </a:cubicBezTo>
                  <a:cubicBezTo>
                    <a:pt x="60" y="216"/>
                    <a:pt x="60" y="216"/>
                    <a:pt x="60" y="216"/>
                  </a:cubicBezTo>
                  <a:cubicBezTo>
                    <a:pt x="57" y="216"/>
                    <a:pt x="56" y="214"/>
                    <a:pt x="56" y="212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100" y="208"/>
                    <a:pt x="100" y="208"/>
                    <a:pt x="100" y="208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56" y="200"/>
                    <a:pt x="56" y="200"/>
                    <a:pt x="56" y="200"/>
                  </a:cubicBezTo>
                  <a:cubicBezTo>
                    <a:pt x="56" y="192"/>
                    <a:pt x="56" y="192"/>
                    <a:pt x="56" y="192"/>
                  </a:cubicBezTo>
                  <a:cubicBezTo>
                    <a:pt x="100" y="192"/>
                    <a:pt x="100" y="192"/>
                    <a:pt x="100" y="192"/>
                  </a:cubicBezTo>
                  <a:lnTo>
                    <a:pt x="100" y="212"/>
                  </a:lnTo>
                  <a:close/>
                  <a:moveTo>
                    <a:pt x="148" y="99"/>
                  </a:moveTo>
                  <a:cubicBezTo>
                    <a:pt x="146" y="107"/>
                    <a:pt x="142" y="114"/>
                    <a:pt x="136" y="120"/>
                  </a:cubicBezTo>
                  <a:cubicBezTo>
                    <a:pt x="132" y="126"/>
                    <a:pt x="127" y="130"/>
                    <a:pt x="121" y="134"/>
                  </a:cubicBezTo>
                  <a:cubicBezTo>
                    <a:pt x="120" y="134"/>
                    <a:pt x="120" y="134"/>
                    <a:pt x="120" y="134"/>
                  </a:cubicBezTo>
                  <a:cubicBezTo>
                    <a:pt x="112" y="142"/>
                    <a:pt x="105" y="151"/>
                    <a:pt x="100" y="167"/>
                  </a:cubicBezTo>
                  <a:cubicBezTo>
                    <a:pt x="100" y="184"/>
                    <a:pt x="100" y="184"/>
                    <a:pt x="100" y="184"/>
                  </a:cubicBezTo>
                  <a:cubicBezTo>
                    <a:pt x="56" y="184"/>
                    <a:pt x="56" y="184"/>
                    <a:pt x="56" y="184"/>
                  </a:cubicBezTo>
                  <a:cubicBezTo>
                    <a:pt x="56" y="166"/>
                    <a:pt x="56" y="166"/>
                    <a:pt x="56" y="16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3" y="148"/>
                    <a:pt x="45" y="139"/>
                    <a:pt x="35" y="131"/>
                  </a:cubicBezTo>
                  <a:cubicBezTo>
                    <a:pt x="34" y="130"/>
                    <a:pt x="33" y="129"/>
                    <a:pt x="32" y="128"/>
                  </a:cubicBezTo>
                  <a:cubicBezTo>
                    <a:pt x="21" y="119"/>
                    <a:pt x="8" y="108"/>
                    <a:pt x="8" y="79"/>
                  </a:cubicBezTo>
                  <a:cubicBezTo>
                    <a:pt x="8" y="71"/>
                    <a:pt x="9" y="64"/>
                    <a:pt x="11" y="58"/>
                  </a:cubicBezTo>
                  <a:cubicBezTo>
                    <a:pt x="20" y="28"/>
                    <a:pt x="47" y="8"/>
                    <a:pt x="78" y="8"/>
                  </a:cubicBezTo>
                  <a:cubicBezTo>
                    <a:pt x="117" y="8"/>
                    <a:pt x="152" y="40"/>
                    <a:pt x="152" y="77"/>
                  </a:cubicBezTo>
                  <a:cubicBezTo>
                    <a:pt x="152" y="84"/>
                    <a:pt x="151" y="91"/>
                    <a:pt x="148" y="99"/>
                  </a:cubicBezTo>
                  <a:close/>
                  <a:moveTo>
                    <a:pt x="80" y="75"/>
                  </a:moveTo>
                  <a:cubicBezTo>
                    <a:pt x="69" y="75"/>
                    <a:pt x="60" y="84"/>
                    <a:pt x="60" y="95"/>
                  </a:cubicBezTo>
                  <a:cubicBezTo>
                    <a:pt x="60" y="105"/>
                    <a:pt x="67" y="113"/>
                    <a:pt x="76" y="115"/>
                  </a:cubicBezTo>
                  <a:cubicBezTo>
                    <a:pt x="76" y="160"/>
                    <a:pt x="76" y="160"/>
                    <a:pt x="76" y="160"/>
                  </a:cubicBezTo>
                  <a:cubicBezTo>
                    <a:pt x="84" y="160"/>
                    <a:pt x="84" y="160"/>
                    <a:pt x="84" y="160"/>
                  </a:cubicBezTo>
                  <a:cubicBezTo>
                    <a:pt x="84" y="115"/>
                    <a:pt x="84" y="115"/>
                    <a:pt x="84" y="115"/>
                  </a:cubicBezTo>
                  <a:cubicBezTo>
                    <a:pt x="94" y="113"/>
                    <a:pt x="101" y="105"/>
                    <a:pt x="101" y="95"/>
                  </a:cubicBezTo>
                  <a:cubicBezTo>
                    <a:pt x="101" y="84"/>
                    <a:pt x="92" y="75"/>
                    <a:pt x="80" y="75"/>
                  </a:cubicBezTo>
                  <a:close/>
                  <a:moveTo>
                    <a:pt x="84" y="108"/>
                  </a:moveTo>
                  <a:cubicBezTo>
                    <a:pt x="84" y="96"/>
                    <a:pt x="84" y="96"/>
                    <a:pt x="84" y="96"/>
                  </a:cubicBezTo>
                  <a:cubicBezTo>
                    <a:pt x="76" y="96"/>
                    <a:pt x="76" y="96"/>
                    <a:pt x="76" y="96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1" y="106"/>
                    <a:pt x="67" y="101"/>
                    <a:pt x="67" y="95"/>
                  </a:cubicBezTo>
                  <a:cubicBezTo>
                    <a:pt x="67" y="88"/>
                    <a:pt x="73" y="82"/>
                    <a:pt x="80" y="82"/>
                  </a:cubicBezTo>
                  <a:cubicBezTo>
                    <a:pt x="87" y="82"/>
                    <a:pt x="93" y="88"/>
                    <a:pt x="93" y="95"/>
                  </a:cubicBezTo>
                  <a:cubicBezTo>
                    <a:pt x="93" y="101"/>
                    <a:pt x="89" y="106"/>
                    <a:pt x="84" y="10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140">
              <a:extLst>
                <a:ext uri="{FF2B5EF4-FFF2-40B4-BE49-F238E27FC236}">
                  <a16:creationId xmlns:a16="http://schemas.microsoft.com/office/drawing/2014/main" id="{923AA9F6-6B04-4632-93C3-F7DBAFA593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2869" y="784300"/>
              <a:ext cx="186039" cy="164152"/>
            </a:xfrm>
            <a:custGeom>
              <a:avLst/>
              <a:gdLst>
                <a:gd name="T0" fmla="*/ 148 w 200"/>
                <a:gd name="T1" fmla="*/ 8 h 176"/>
                <a:gd name="T2" fmla="*/ 140 w 200"/>
                <a:gd name="T3" fmla="*/ 4 h 176"/>
                <a:gd name="T4" fmla="*/ 60 w 200"/>
                <a:gd name="T5" fmla="*/ 4 h 176"/>
                <a:gd name="T6" fmla="*/ 52 w 200"/>
                <a:gd name="T7" fmla="*/ 8 h 176"/>
                <a:gd name="T8" fmla="*/ 12 w 200"/>
                <a:gd name="T9" fmla="*/ 20 h 176"/>
                <a:gd name="T10" fmla="*/ 12 w 200"/>
                <a:gd name="T11" fmla="*/ 176 h 176"/>
                <a:gd name="T12" fmla="*/ 200 w 200"/>
                <a:gd name="T13" fmla="*/ 32 h 176"/>
                <a:gd name="T14" fmla="*/ 176 w 200"/>
                <a:gd name="T15" fmla="*/ 16 h 176"/>
                <a:gd name="T16" fmla="*/ 148 w 200"/>
                <a:gd name="T17" fmla="*/ 16 h 176"/>
                <a:gd name="T18" fmla="*/ 140 w 200"/>
                <a:gd name="T19" fmla="*/ 20 h 176"/>
                <a:gd name="T20" fmla="*/ 28 w 200"/>
                <a:gd name="T21" fmla="*/ 16 h 176"/>
                <a:gd name="T22" fmla="*/ 24 w 200"/>
                <a:gd name="T23" fmla="*/ 20 h 176"/>
                <a:gd name="T24" fmla="*/ 188 w 200"/>
                <a:gd name="T25" fmla="*/ 168 h 176"/>
                <a:gd name="T26" fmla="*/ 8 w 200"/>
                <a:gd name="T27" fmla="*/ 32 h 176"/>
                <a:gd name="T28" fmla="*/ 52 w 200"/>
                <a:gd name="T29" fmla="*/ 40 h 176"/>
                <a:gd name="T30" fmla="*/ 60 w 200"/>
                <a:gd name="T31" fmla="*/ 28 h 176"/>
                <a:gd name="T32" fmla="*/ 144 w 200"/>
                <a:gd name="T33" fmla="*/ 44 h 176"/>
                <a:gd name="T34" fmla="*/ 188 w 200"/>
                <a:gd name="T35" fmla="*/ 28 h 176"/>
                <a:gd name="T36" fmla="*/ 47 w 200"/>
                <a:gd name="T37" fmla="*/ 67 h 176"/>
                <a:gd name="T38" fmla="*/ 47 w 200"/>
                <a:gd name="T39" fmla="*/ 78 h 176"/>
                <a:gd name="T40" fmla="*/ 52 w 200"/>
                <a:gd name="T41" fmla="*/ 72 h 176"/>
                <a:gd name="T42" fmla="*/ 78 w 200"/>
                <a:gd name="T43" fmla="*/ 67 h 176"/>
                <a:gd name="T44" fmla="*/ 86 w 200"/>
                <a:gd name="T45" fmla="*/ 79 h 176"/>
                <a:gd name="T46" fmla="*/ 83 w 200"/>
                <a:gd name="T47" fmla="*/ 67 h 176"/>
                <a:gd name="T48" fmla="*/ 114 w 200"/>
                <a:gd name="T49" fmla="*/ 73 h 176"/>
                <a:gd name="T50" fmla="*/ 124 w 200"/>
                <a:gd name="T51" fmla="*/ 78 h 176"/>
                <a:gd name="T52" fmla="*/ 155 w 200"/>
                <a:gd name="T53" fmla="*/ 67 h 176"/>
                <a:gd name="T54" fmla="*/ 155 w 200"/>
                <a:gd name="T55" fmla="*/ 78 h 176"/>
                <a:gd name="T56" fmla="*/ 160 w 200"/>
                <a:gd name="T57" fmla="*/ 72 h 176"/>
                <a:gd name="T58" fmla="*/ 42 w 200"/>
                <a:gd name="T59" fmla="*/ 99 h 176"/>
                <a:gd name="T60" fmla="*/ 50 w 200"/>
                <a:gd name="T61" fmla="*/ 111 h 176"/>
                <a:gd name="T62" fmla="*/ 47 w 200"/>
                <a:gd name="T63" fmla="*/ 99 h 176"/>
                <a:gd name="T64" fmla="*/ 78 w 200"/>
                <a:gd name="T65" fmla="*/ 105 h 176"/>
                <a:gd name="T66" fmla="*/ 88 w 200"/>
                <a:gd name="T67" fmla="*/ 110 h 176"/>
                <a:gd name="T68" fmla="*/ 119 w 200"/>
                <a:gd name="T69" fmla="*/ 99 h 176"/>
                <a:gd name="T70" fmla="*/ 119 w 200"/>
                <a:gd name="T71" fmla="*/ 110 h 176"/>
                <a:gd name="T72" fmla="*/ 124 w 200"/>
                <a:gd name="T73" fmla="*/ 104 h 176"/>
                <a:gd name="T74" fmla="*/ 150 w 200"/>
                <a:gd name="T75" fmla="*/ 99 h 176"/>
                <a:gd name="T76" fmla="*/ 158 w 200"/>
                <a:gd name="T77" fmla="*/ 111 h 176"/>
                <a:gd name="T78" fmla="*/ 155 w 200"/>
                <a:gd name="T79" fmla="*/ 99 h 176"/>
                <a:gd name="T80" fmla="*/ 42 w 200"/>
                <a:gd name="T81" fmla="*/ 137 h 176"/>
                <a:gd name="T82" fmla="*/ 52 w 200"/>
                <a:gd name="T83" fmla="*/ 142 h 176"/>
                <a:gd name="T84" fmla="*/ 83 w 200"/>
                <a:gd name="T85" fmla="*/ 131 h 176"/>
                <a:gd name="T86" fmla="*/ 83 w 200"/>
                <a:gd name="T87" fmla="*/ 142 h 176"/>
                <a:gd name="T88" fmla="*/ 88 w 200"/>
                <a:gd name="T89" fmla="*/ 136 h 176"/>
                <a:gd name="T90" fmla="*/ 114 w 200"/>
                <a:gd name="T91" fmla="*/ 131 h 176"/>
                <a:gd name="T92" fmla="*/ 122 w 200"/>
                <a:gd name="T93" fmla="*/ 143 h 176"/>
                <a:gd name="T94" fmla="*/ 119 w 200"/>
                <a:gd name="T95" fmla="*/ 131 h 176"/>
                <a:gd name="T96" fmla="*/ 150 w 200"/>
                <a:gd name="T97" fmla="*/ 137 h 176"/>
                <a:gd name="T98" fmla="*/ 160 w 200"/>
                <a:gd name="T99" fmla="*/ 14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0" h="176">
                  <a:moveTo>
                    <a:pt x="188" y="20"/>
                  </a:moveTo>
                  <a:cubicBezTo>
                    <a:pt x="188" y="13"/>
                    <a:pt x="183" y="8"/>
                    <a:pt x="176" y="8"/>
                  </a:cubicBezTo>
                  <a:cubicBezTo>
                    <a:pt x="148" y="8"/>
                    <a:pt x="148" y="8"/>
                    <a:pt x="148" y="8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8" y="2"/>
                    <a:pt x="146" y="0"/>
                    <a:pt x="144" y="0"/>
                  </a:cubicBezTo>
                  <a:cubicBezTo>
                    <a:pt x="142" y="0"/>
                    <a:pt x="140" y="2"/>
                    <a:pt x="140" y="4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2"/>
                    <a:pt x="58" y="0"/>
                    <a:pt x="56" y="0"/>
                  </a:cubicBezTo>
                  <a:cubicBezTo>
                    <a:pt x="54" y="0"/>
                    <a:pt x="52" y="2"/>
                    <a:pt x="52" y="4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1" y="8"/>
                    <a:pt x="16" y="13"/>
                    <a:pt x="16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5" y="20"/>
                    <a:pt x="0" y="25"/>
                    <a:pt x="0" y="32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71"/>
                    <a:pt x="5" y="176"/>
                    <a:pt x="12" y="176"/>
                  </a:cubicBezTo>
                  <a:cubicBezTo>
                    <a:pt x="188" y="176"/>
                    <a:pt x="188" y="176"/>
                    <a:pt x="188" y="176"/>
                  </a:cubicBezTo>
                  <a:cubicBezTo>
                    <a:pt x="195" y="176"/>
                    <a:pt x="200" y="171"/>
                    <a:pt x="200" y="164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200" y="25"/>
                    <a:pt x="195" y="20"/>
                    <a:pt x="188" y="20"/>
                  </a:cubicBezTo>
                  <a:close/>
                  <a:moveTo>
                    <a:pt x="148" y="16"/>
                  </a:moveTo>
                  <a:cubicBezTo>
                    <a:pt x="176" y="16"/>
                    <a:pt x="176" y="16"/>
                    <a:pt x="176" y="16"/>
                  </a:cubicBezTo>
                  <a:cubicBezTo>
                    <a:pt x="178" y="16"/>
                    <a:pt x="180" y="18"/>
                    <a:pt x="180" y="20"/>
                  </a:cubicBezTo>
                  <a:cubicBezTo>
                    <a:pt x="148" y="20"/>
                    <a:pt x="148" y="20"/>
                    <a:pt x="148" y="20"/>
                  </a:cubicBezTo>
                  <a:lnTo>
                    <a:pt x="148" y="16"/>
                  </a:lnTo>
                  <a:close/>
                  <a:moveTo>
                    <a:pt x="60" y="16"/>
                  </a:moveTo>
                  <a:cubicBezTo>
                    <a:pt x="140" y="16"/>
                    <a:pt x="140" y="16"/>
                    <a:pt x="140" y="16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60" y="20"/>
                    <a:pt x="60" y="20"/>
                    <a:pt x="60" y="20"/>
                  </a:cubicBezTo>
                  <a:lnTo>
                    <a:pt x="60" y="16"/>
                  </a:lnTo>
                  <a:close/>
                  <a:moveTo>
                    <a:pt x="28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18"/>
                    <a:pt x="26" y="16"/>
                    <a:pt x="28" y="16"/>
                  </a:cubicBezTo>
                  <a:close/>
                  <a:moveTo>
                    <a:pt x="192" y="164"/>
                  </a:moveTo>
                  <a:cubicBezTo>
                    <a:pt x="192" y="166"/>
                    <a:pt x="190" y="168"/>
                    <a:pt x="188" y="168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0" y="168"/>
                    <a:pt x="8" y="166"/>
                    <a:pt x="8" y="164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0"/>
                    <a:pt x="10" y="28"/>
                    <a:pt x="12" y="28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2"/>
                    <a:pt x="54" y="44"/>
                    <a:pt x="56" y="44"/>
                  </a:cubicBezTo>
                  <a:cubicBezTo>
                    <a:pt x="58" y="44"/>
                    <a:pt x="60" y="42"/>
                    <a:pt x="60" y="40"/>
                  </a:cubicBezTo>
                  <a:cubicBezTo>
                    <a:pt x="60" y="28"/>
                    <a:pt x="60" y="28"/>
                    <a:pt x="60" y="28"/>
                  </a:cubicBezTo>
                  <a:cubicBezTo>
                    <a:pt x="140" y="28"/>
                    <a:pt x="140" y="28"/>
                    <a:pt x="140" y="28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42"/>
                    <a:pt x="142" y="44"/>
                    <a:pt x="144" y="44"/>
                  </a:cubicBezTo>
                  <a:cubicBezTo>
                    <a:pt x="146" y="44"/>
                    <a:pt x="148" y="42"/>
                    <a:pt x="148" y="40"/>
                  </a:cubicBezTo>
                  <a:cubicBezTo>
                    <a:pt x="148" y="28"/>
                    <a:pt x="148" y="28"/>
                    <a:pt x="148" y="28"/>
                  </a:cubicBezTo>
                  <a:cubicBezTo>
                    <a:pt x="188" y="28"/>
                    <a:pt x="188" y="28"/>
                    <a:pt x="188" y="28"/>
                  </a:cubicBezTo>
                  <a:cubicBezTo>
                    <a:pt x="190" y="28"/>
                    <a:pt x="192" y="30"/>
                    <a:pt x="192" y="32"/>
                  </a:cubicBezTo>
                  <a:lnTo>
                    <a:pt x="192" y="164"/>
                  </a:lnTo>
                  <a:close/>
                  <a:moveTo>
                    <a:pt x="47" y="67"/>
                  </a:moveTo>
                  <a:cubicBezTo>
                    <a:pt x="46" y="66"/>
                    <a:pt x="43" y="66"/>
                    <a:pt x="42" y="67"/>
                  </a:cubicBezTo>
                  <a:cubicBezTo>
                    <a:pt x="40" y="69"/>
                    <a:pt x="40" y="71"/>
                    <a:pt x="42" y="73"/>
                  </a:cubicBezTo>
                  <a:cubicBezTo>
                    <a:pt x="47" y="78"/>
                    <a:pt x="47" y="78"/>
                    <a:pt x="47" y="78"/>
                  </a:cubicBezTo>
                  <a:cubicBezTo>
                    <a:pt x="47" y="79"/>
                    <a:pt x="48" y="79"/>
                    <a:pt x="50" y="79"/>
                  </a:cubicBezTo>
                  <a:cubicBezTo>
                    <a:pt x="51" y="79"/>
                    <a:pt x="52" y="79"/>
                    <a:pt x="52" y="78"/>
                  </a:cubicBezTo>
                  <a:cubicBezTo>
                    <a:pt x="54" y="76"/>
                    <a:pt x="54" y="74"/>
                    <a:pt x="52" y="72"/>
                  </a:cubicBezTo>
                  <a:lnTo>
                    <a:pt x="47" y="67"/>
                  </a:lnTo>
                  <a:close/>
                  <a:moveTo>
                    <a:pt x="83" y="67"/>
                  </a:moveTo>
                  <a:cubicBezTo>
                    <a:pt x="82" y="66"/>
                    <a:pt x="79" y="66"/>
                    <a:pt x="78" y="67"/>
                  </a:cubicBezTo>
                  <a:cubicBezTo>
                    <a:pt x="76" y="69"/>
                    <a:pt x="76" y="71"/>
                    <a:pt x="78" y="73"/>
                  </a:cubicBezTo>
                  <a:cubicBezTo>
                    <a:pt x="83" y="78"/>
                    <a:pt x="83" y="78"/>
                    <a:pt x="83" y="78"/>
                  </a:cubicBezTo>
                  <a:cubicBezTo>
                    <a:pt x="83" y="79"/>
                    <a:pt x="84" y="79"/>
                    <a:pt x="86" y="79"/>
                  </a:cubicBezTo>
                  <a:cubicBezTo>
                    <a:pt x="87" y="79"/>
                    <a:pt x="88" y="79"/>
                    <a:pt x="88" y="78"/>
                  </a:cubicBezTo>
                  <a:cubicBezTo>
                    <a:pt x="90" y="76"/>
                    <a:pt x="90" y="74"/>
                    <a:pt x="88" y="72"/>
                  </a:cubicBezTo>
                  <a:lnTo>
                    <a:pt x="83" y="67"/>
                  </a:lnTo>
                  <a:close/>
                  <a:moveTo>
                    <a:pt x="119" y="67"/>
                  </a:moveTo>
                  <a:cubicBezTo>
                    <a:pt x="118" y="66"/>
                    <a:pt x="115" y="66"/>
                    <a:pt x="114" y="67"/>
                  </a:cubicBezTo>
                  <a:cubicBezTo>
                    <a:pt x="112" y="69"/>
                    <a:pt x="112" y="71"/>
                    <a:pt x="114" y="73"/>
                  </a:cubicBezTo>
                  <a:cubicBezTo>
                    <a:pt x="119" y="78"/>
                    <a:pt x="119" y="78"/>
                    <a:pt x="119" y="78"/>
                  </a:cubicBezTo>
                  <a:cubicBezTo>
                    <a:pt x="119" y="79"/>
                    <a:pt x="120" y="79"/>
                    <a:pt x="122" y="79"/>
                  </a:cubicBezTo>
                  <a:cubicBezTo>
                    <a:pt x="123" y="79"/>
                    <a:pt x="124" y="79"/>
                    <a:pt x="124" y="78"/>
                  </a:cubicBezTo>
                  <a:cubicBezTo>
                    <a:pt x="126" y="76"/>
                    <a:pt x="126" y="74"/>
                    <a:pt x="124" y="72"/>
                  </a:cubicBezTo>
                  <a:lnTo>
                    <a:pt x="119" y="67"/>
                  </a:lnTo>
                  <a:close/>
                  <a:moveTo>
                    <a:pt x="155" y="67"/>
                  </a:moveTo>
                  <a:cubicBezTo>
                    <a:pt x="154" y="66"/>
                    <a:pt x="151" y="66"/>
                    <a:pt x="150" y="67"/>
                  </a:cubicBezTo>
                  <a:cubicBezTo>
                    <a:pt x="148" y="69"/>
                    <a:pt x="148" y="71"/>
                    <a:pt x="150" y="73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5" y="79"/>
                    <a:pt x="156" y="79"/>
                    <a:pt x="158" y="79"/>
                  </a:cubicBezTo>
                  <a:cubicBezTo>
                    <a:pt x="159" y="79"/>
                    <a:pt x="160" y="79"/>
                    <a:pt x="160" y="78"/>
                  </a:cubicBezTo>
                  <a:cubicBezTo>
                    <a:pt x="162" y="76"/>
                    <a:pt x="162" y="74"/>
                    <a:pt x="160" y="72"/>
                  </a:cubicBezTo>
                  <a:lnTo>
                    <a:pt x="155" y="67"/>
                  </a:lnTo>
                  <a:close/>
                  <a:moveTo>
                    <a:pt x="47" y="99"/>
                  </a:moveTo>
                  <a:cubicBezTo>
                    <a:pt x="46" y="98"/>
                    <a:pt x="43" y="98"/>
                    <a:pt x="42" y="99"/>
                  </a:cubicBezTo>
                  <a:cubicBezTo>
                    <a:pt x="40" y="101"/>
                    <a:pt x="40" y="103"/>
                    <a:pt x="42" y="105"/>
                  </a:cubicBezTo>
                  <a:cubicBezTo>
                    <a:pt x="47" y="110"/>
                    <a:pt x="47" y="110"/>
                    <a:pt x="47" y="110"/>
                  </a:cubicBezTo>
                  <a:cubicBezTo>
                    <a:pt x="47" y="111"/>
                    <a:pt x="48" y="111"/>
                    <a:pt x="50" y="111"/>
                  </a:cubicBezTo>
                  <a:cubicBezTo>
                    <a:pt x="51" y="111"/>
                    <a:pt x="52" y="111"/>
                    <a:pt x="52" y="110"/>
                  </a:cubicBezTo>
                  <a:cubicBezTo>
                    <a:pt x="54" y="108"/>
                    <a:pt x="54" y="106"/>
                    <a:pt x="52" y="104"/>
                  </a:cubicBezTo>
                  <a:lnTo>
                    <a:pt x="47" y="99"/>
                  </a:lnTo>
                  <a:close/>
                  <a:moveTo>
                    <a:pt x="83" y="99"/>
                  </a:moveTo>
                  <a:cubicBezTo>
                    <a:pt x="82" y="98"/>
                    <a:pt x="79" y="98"/>
                    <a:pt x="78" y="99"/>
                  </a:cubicBezTo>
                  <a:cubicBezTo>
                    <a:pt x="76" y="101"/>
                    <a:pt x="76" y="103"/>
                    <a:pt x="78" y="105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3" y="111"/>
                    <a:pt x="84" y="111"/>
                    <a:pt x="86" y="111"/>
                  </a:cubicBezTo>
                  <a:cubicBezTo>
                    <a:pt x="87" y="111"/>
                    <a:pt x="88" y="111"/>
                    <a:pt x="88" y="110"/>
                  </a:cubicBezTo>
                  <a:cubicBezTo>
                    <a:pt x="90" y="108"/>
                    <a:pt x="90" y="106"/>
                    <a:pt x="88" y="104"/>
                  </a:cubicBezTo>
                  <a:lnTo>
                    <a:pt x="83" y="99"/>
                  </a:lnTo>
                  <a:close/>
                  <a:moveTo>
                    <a:pt x="119" y="99"/>
                  </a:moveTo>
                  <a:cubicBezTo>
                    <a:pt x="118" y="98"/>
                    <a:pt x="115" y="98"/>
                    <a:pt x="114" y="99"/>
                  </a:cubicBezTo>
                  <a:cubicBezTo>
                    <a:pt x="112" y="101"/>
                    <a:pt x="112" y="103"/>
                    <a:pt x="114" y="105"/>
                  </a:cubicBezTo>
                  <a:cubicBezTo>
                    <a:pt x="119" y="110"/>
                    <a:pt x="119" y="110"/>
                    <a:pt x="119" y="110"/>
                  </a:cubicBezTo>
                  <a:cubicBezTo>
                    <a:pt x="119" y="111"/>
                    <a:pt x="120" y="111"/>
                    <a:pt x="122" y="111"/>
                  </a:cubicBezTo>
                  <a:cubicBezTo>
                    <a:pt x="123" y="111"/>
                    <a:pt x="124" y="111"/>
                    <a:pt x="124" y="110"/>
                  </a:cubicBezTo>
                  <a:cubicBezTo>
                    <a:pt x="126" y="108"/>
                    <a:pt x="126" y="106"/>
                    <a:pt x="124" y="104"/>
                  </a:cubicBezTo>
                  <a:lnTo>
                    <a:pt x="119" y="99"/>
                  </a:lnTo>
                  <a:close/>
                  <a:moveTo>
                    <a:pt x="155" y="99"/>
                  </a:moveTo>
                  <a:cubicBezTo>
                    <a:pt x="154" y="98"/>
                    <a:pt x="151" y="98"/>
                    <a:pt x="150" y="99"/>
                  </a:cubicBezTo>
                  <a:cubicBezTo>
                    <a:pt x="148" y="101"/>
                    <a:pt x="148" y="103"/>
                    <a:pt x="150" y="105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11"/>
                    <a:pt x="156" y="111"/>
                    <a:pt x="158" y="111"/>
                  </a:cubicBezTo>
                  <a:cubicBezTo>
                    <a:pt x="159" y="111"/>
                    <a:pt x="160" y="111"/>
                    <a:pt x="160" y="110"/>
                  </a:cubicBezTo>
                  <a:cubicBezTo>
                    <a:pt x="162" y="108"/>
                    <a:pt x="162" y="106"/>
                    <a:pt x="160" y="104"/>
                  </a:cubicBezTo>
                  <a:lnTo>
                    <a:pt x="155" y="99"/>
                  </a:lnTo>
                  <a:close/>
                  <a:moveTo>
                    <a:pt x="47" y="131"/>
                  </a:moveTo>
                  <a:cubicBezTo>
                    <a:pt x="46" y="130"/>
                    <a:pt x="43" y="130"/>
                    <a:pt x="42" y="131"/>
                  </a:cubicBezTo>
                  <a:cubicBezTo>
                    <a:pt x="40" y="133"/>
                    <a:pt x="40" y="135"/>
                    <a:pt x="42" y="137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3"/>
                    <a:pt x="48" y="143"/>
                    <a:pt x="50" y="143"/>
                  </a:cubicBezTo>
                  <a:cubicBezTo>
                    <a:pt x="51" y="143"/>
                    <a:pt x="52" y="143"/>
                    <a:pt x="52" y="142"/>
                  </a:cubicBezTo>
                  <a:cubicBezTo>
                    <a:pt x="54" y="140"/>
                    <a:pt x="54" y="138"/>
                    <a:pt x="52" y="136"/>
                  </a:cubicBezTo>
                  <a:lnTo>
                    <a:pt x="47" y="131"/>
                  </a:lnTo>
                  <a:close/>
                  <a:moveTo>
                    <a:pt x="83" y="131"/>
                  </a:moveTo>
                  <a:cubicBezTo>
                    <a:pt x="82" y="130"/>
                    <a:pt x="79" y="130"/>
                    <a:pt x="78" y="131"/>
                  </a:cubicBezTo>
                  <a:cubicBezTo>
                    <a:pt x="76" y="133"/>
                    <a:pt x="76" y="135"/>
                    <a:pt x="78" y="137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3"/>
                    <a:pt x="84" y="143"/>
                    <a:pt x="86" y="143"/>
                  </a:cubicBezTo>
                  <a:cubicBezTo>
                    <a:pt x="87" y="143"/>
                    <a:pt x="88" y="143"/>
                    <a:pt x="88" y="142"/>
                  </a:cubicBezTo>
                  <a:cubicBezTo>
                    <a:pt x="90" y="140"/>
                    <a:pt x="90" y="138"/>
                    <a:pt x="88" y="136"/>
                  </a:cubicBezTo>
                  <a:lnTo>
                    <a:pt x="83" y="131"/>
                  </a:lnTo>
                  <a:close/>
                  <a:moveTo>
                    <a:pt x="119" y="131"/>
                  </a:moveTo>
                  <a:cubicBezTo>
                    <a:pt x="118" y="130"/>
                    <a:pt x="115" y="130"/>
                    <a:pt x="114" y="131"/>
                  </a:cubicBezTo>
                  <a:cubicBezTo>
                    <a:pt x="112" y="133"/>
                    <a:pt x="112" y="135"/>
                    <a:pt x="114" y="137"/>
                  </a:cubicBezTo>
                  <a:cubicBezTo>
                    <a:pt x="119" y="142"/>
                    <a:pt x="119" y="142"/>
                    <a:pt x="119" y="142"/>
                  </a:cubicBezTo>
                  <a:cubicBezTo>
                    <a:pt x="119" y="143"/>
                    <a:pt x="120" y="143"/>
                    <a:pt x="122" y="143"/>
                  </a:cubicBezTo>
                  <a:cubicBezTo>
                    <a:pt x="123" y="143"/>
                    <a:pt x="124" y="143"/>
                    <a:pt x="124" y="142"/>
                  </a:cubicBezTo>
                  <a:cubicBezTo>
                    <a:pt x="126" y="140"/>
                    <a:pt x="126" y="138"/>
                    <a:pt x="124" y="136"/>
                  </a:cubicBezTo>
                  <a:lnTo>
                    <a:pt x="119" y="131"/>
                  </a:lnTo>
                  <a:close/>
                  <a:moveTo>
                    <a:pt x="155" y="131"/>
                  </a:moveTo>
                  <a:cubicBezTo>
                    <a:pt x="154" y="130"/>
                    <a:pt x="151" y="130"/>
                    <a:pt x="150" y="131"/>
                  </a:cubicBezTo>
                  <a:cubicBezTo>
                    <a:pt x="148" y="133"/>
                    <a:pt x="148" y="135"/>
                    <a:pt x="150" y="137"/>
                  </a:cubicBezTo>
                  <a:cubicBezTo>
                    <a:pt x="155" y="142"/>
                    <a:pt x="155" y="142"/>
                    <a:pt x="155" y="142"/>
                  </a:cubicBezTo>
                  <a:cubicBezTo>
                    <a:pt x="155" y="143"/>
                    <a:pt x="156" y="143"/>
                    <a:pt x="158" y="143"/>
                  </a:cubicBezTo>
                  <a:cubicBezTo>
                    <a:pt x="159" y="143"/>
                    <a:pt x="160" y="143"/>
                    <a:pt x="160" y="142"/>
                  </a:cubicBezTo>
                  <a:cubicBezTo>
                    <a:pt x="162" y="140"/>
                    <a:pt x="162" y="138"/>
                    <a:pt x="160" y="136"/>
                  </a:cubicBezTo>
                  <a:lnTo>
                    <a:pt x="155" y="13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145">
              <a:extLst>
                <a:ext uri="{FF2B5EF4-FFF2-40B4-BE49-F238E27FC236}">
                  <a16:creationId xmlns:a16="http://schemas.microsoft.com/office/drawing/2014/main" id="{5FE576BD-625B-42FB-A857-01C637BE6E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61641" y="1700469"/>
              <a:ext cx="175095" cy="201673"/>
            </a:xfrm>
            <a:custGeom>
              <a:avLst/>
              <a:gdLst>
                <a:gd name="T0" fmla="*/ 122 w 188"/>
                <a:gd name="T1" fmla="*/ 128 h 216"/>
                <a:gd name="T2" fmla="*/ 63 w 188"/>
                <a:gd name="T3" fmla="*/ 128 h 216"/>
                <a:gd name="T4" fmla="*/ 0 w 188"/>
                <a:gd name="T5" fmla="*/ 210 h 216"/>
                <a:gd name="T6" fmla="*/ 4 w 188"/>
                <a:gd name="T7" fmla="*/ 216 h 216"/>
                <a:gd name="T8" fmla="*/ 184 w 188"/>
                <a:gd name="T9" fmla="*/ 216 h 216"/>
                <a:gd name="T10" fmla="*/ 188 w 188"/>
                <a:gd name="T11" fmla="*/ 210 h 216"/>
                <a:gd name="T12" fmla="*/ 122 w 188"/>
                <a:gd name="T13" fmla="*/ 128 h 216"/>
                <a:gd name="T14" fmla="*/ 8 w 188"/>
                <a:gd name="T15" fmla="*/ 208 h 216"/>
                <a:gd name="T16" fmla="*/ 64 w 188"/>
                <a:gd name="T17" fmla="*/ 136 h 216"/>
                <a:gd name="T18" fmla="*/ 120 w 188"/>
                <a:gd name="T19" fmla="*/ 136 h 216"/>
                <a:gd name="T20" fmla="*/ 180 w 188"/>
                <a:gd name="T21" fmla="*/ 208 h 216"/>
                <a:gd name="T22" fmla="*/ 8 w 188"/>
                <a:gd name="T23" fmla="*/ 208 h 216"/>
                <a:gd name="T24" fmla="*/ 91 w 188"/>
                <a:gd name="T25" fmla="*/ 114 h 216"/>
                <a:gd name="T26" fmla="*/ 148 w 188"/>
                <a:gd name="T27" fmla="*/ 57 h 216"/>
                <a:gd name="T28" fmla="*/ 91 w 188"/>
                <a:gd name="T29" fmla="*/ 0 h 216"/>
                <a:gd name="T30" fmla="*/ 34 w 188"/>
                <a:gd name="T31" fmla="*/ 57 h 216"/>
                <a:gd name="T32" fmla="*/ 91 w 188"/>
                <a:gd name="T33" fmla="*/ 114 h 216"/>
                <a:gd name="T34" fmla="*/ 91 w 188"/>
                <a:gd name="T35" fmla="*/ 8 h 216"/>
                <a:gd name="T36" fmla="*/ 140 w 188"/>
                <a:gd name="T37" fmla="*/ 57 h 216"/>
                <a:gd name="T38" fmla="*/ 140 w 188"/>
                <a:gd name="T39" fmla="*/ 65 h 216"/>
                <a:gd name="T40" fmla="*/ 105 w 188"/>
                <a:gd name="T41" fmla="*/ 43 h 216"/>
                <a:gd name="T42" fmla="*/ 102 w 188"/>
                <a:gd name="T43" fmla="*/ 35 h 216"/>
                <a:gd name="T44" fmla="*/ 98 w 188"/>
                <a:gd name="T45" fmla="*/ 42 h 216"/>
                <a:gd name="T46" fmla="*/ 43 w 188"/>
                <a:gd name="T47" fmla="*/ 51 h 216"/>
                <a:gd name="T48" fmla="*/ 91 w 188"/>
                <a:gd name="T49" fmla="*/ 8 h 216"/>
                <a:gd name="T50" fmla="*/ 100 w 188"/>
                <a:gd name="T51" fmla="*/ 52 h 216"/>
                <a:gd name="T52" fmla="*/ 138 w 188"/>
                <a:gd name="T53" fmla="*/ 72 h 216"/>
                <a:gd name="T54" fmla="*/ 91 w 188"/>
                <a:gd name="T55" fmla="*/ 106 h 216"/>
                <a:gd name="T56" fmla="*/ 43 w 188"/>
                <a:gd name="T57" fmla="*/ 59 h 216"/>
                <a:gd name="T58" fmla="*/ 100 w 188"/>
                <a:gd name="T59" fmla="*/ 5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8" h="216">
                  <a:moveTo>
                    <a:pt x="122" y="128"/>
                  </a:moveTo>
                  <a:cubicBezTo>
                    <a:pt x="63" y="128"/>
                    <a:pt x="63" y="128"/>
                    <a:pt x="63" y="128"/>
                  </a:cubicBezTo>
                  <a:cubicBezTo>
                    <a:pt x="27" y="128"/>
                    <a:pt x="0" y="165"/>
                    <a:pt x="0" y="210"/>
                  </a:cubicBezTo>
                  <a:cubicBezTo>
                    <a:pt x="0" y="212"/>
                    <a:pt x="0" y="216"/>
                    <a:pt x="4" y="216"/>
                  </a:cubicBezTo>
                  <a:cubicBezTo>
                    <a:pt x="184" y="216"/>
                    <a:pt x="184" y="216"/>
                    <a:pt x="184" y="216"/>
                  </a:cubicBezTo>
                  <a:cubicBezTo>
                    <a:pt x="188" y="216"/>
                    <a:pt x="188" y="212"/>
                    <a:pt x="188" y="210"/>
                  </a:cubicBezTo>
                  <a:cubicBezTo>
                    <a:pt x="188" y="165"/>
                    <a:pt x="157" y="128"/>
                    <a:pt x="122" y="128"/>
                  </a:cubicBezTo>
                  <a:close/>
                  <a:moveTo>
                    <a:pt x="8" y="208"/>
                  </a:moveTo>
                  <a:cubicBezTo>
                    <a:pt x="8" y="168"/>
                    <a:pt x="33" y="136"/>
                    <a:pt x="64" y="136"/>
                  </a:cubicBezTo>
                  <a:cubicBezTo>
                    <a:pt x="120" y="136"/>
                    <a:pt x="120" y="136"/>
                    <a:pt x="120" y="136"/>
                  </a:cubicBezTo>
                  <a:cubicBezTo>
                    <a:pt x="151" y="136"/>
                    <a:pt x="180" y="168"/>
                    <a:pt x="180" y="208"/>
                  </a:cubicBezTo>
                  <a:lnTo>
                    <a:pt x="8" y="208"/>
                  </a:lnTo>
                  <a:close/>
                  <a:moveTo>
                    <a:pt x="91" y="114"/>
                  </a:moveTo>
                  <a:cubicBezTo>
                    <a:pt x="123" y="114"/>
                    <a:pt x="148" y="88"/>
                    <a:pt x="148" y="57"/>
                  </a:cubicBezTo>
                  <a:cubicBezTo>
                    <a:pt x="148" y="25"/>
                    <a:pt x="123" y="0"/>
                    <a:pt x="91" y="0"/>
                  </a:cubicBezTo>
                  <a:cubicBezTo>
                    <a:pt x="60" y="0"/>
                    <a:pt x="34" y="25"/>
                    <a:pt x="34" y="57"/>
                  </a:cubicBezTo>
                  <a:cubicBezTo>
                    <a:pt x="34" y="88"/>
                    <a:pt x="60" y="114"/>
                    <a:pt x="91" y="114"/>
                  </a:cubicBezTo>
                  <a:close/>
                  <a:moveTo>
                    <a:pt x="91" y="8"/>
                  </a:moveTo>
                  <a:cubicBezTo>
                    <a:pt x="118" y="8"/>
                    <a:pt x="140" y="30"/>
                    <a:pt x="140" y="57"/>
                  </a:cubicBezTo>
                  <a:cubicBezTo>
                    <a:pt x="140" y="59"/>
                    <a:pt x="140" y="62"/>
                    <a:pt x="140" y="65"/>
                  </a:cubicBezTo>
                  <a:cubicBezTo>
                    <a:pt x="112" y="63"/>
                    <a:pt x="105" y="44"/>
                    <a:pt x="105" y="43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87" y="60"/>
                    <a:pt x="52" y="54"/>
                    <a:pt x="43" y="51"/>
                  </a:cubicBezTo>
                  <a:cubicBezTo>
                    <a:pt x="46" y="27"/>
                    <a:pt x="66" y="8"/>
                    <a:pt x="91" y="8"/>
                  </a:cubicBezTo>
                  <a:close/>
                  <a:moveTo>
                    <a:pt x="100" y="52"/>
                  </a:moveTo>
                  <a:cubicBezTo>
                    <a:pt x="105" y="59"/>
                    <a:pt x="116" y="70"/>
                    <a:pt x="138" y="72"/>
                  </a:cubicBezTo>
                  <a:cubicBezTo>
                    <a:pt x="131" y="92"/>
                    <a:pt x="113" y="106"/>
                    <a:pt x="91" y="106"/>
                  </a:cubicBezTo>
                  <a:cubicBezTo>
                    <a:pt x="65" y="106"/>
                    <a:pt x="44" y="85"/>
                    <a:pt x="43" y="59"/>
                  </a:cubicBezTo>
                  <a:cubicBezTo>
                    <a:pt x="54" y="62"/>
                    <a:pt x="85" y="67"/>
                    <a:pt x="100" y="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164">
              <a:extLst>
                <a:ext uri="{FF2B5EF4-FFF2-40B4-BE49-F238E27FC236}">
                  <a16:creationId xmlns:a16="http://schemas.microsoft.com/office/drawing/2014/main" id="{D754BBC1-B468-4AB3-86ED-86BBD7C84B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13426" y="1784698"/>
              <a:ext cx="193856" cy="209489"/>
            </a:xfrm>
            <a:custGeom>
              <a:avLst/>
              <a:gdLst>
                <a:gd name="T0" fmla="*/ 154 w 208"/>
                <a:gd name="T1" fmla="*/ 168 h 224"/>
                <a:gd name="T2" fmla="*/ 172 w 208"/>
                <a:gd name="T3" fmla="*/ 137 h 224"/>
                <a:gd name="T4" fmla="*/ 172 w 208"/>
                <a:gd name="T5" fmla="*/ 136 h 224"/>
                <a:gd name="T6" fmla="*/ 172 w 208"/>
                <a:gd name="T7" fmla="*/ 4 h 224"/>
                <a:gd name="T8" fmla="*/ 148 w 208"/>
                <a:gd name="T9" fmla="*/ 0 h 224"/>
                <a:gd name="T10" fmla="*/ 144 w 208"/>
                <a:gd name="T11" fmla="*/ 136 h 224"/>
                <a:gd name="T12" fmla="*/ 144 w 208"/>
                <a:gd name="T13" fmla="*/ 136 h 224"/>
                <a:gd name="T14" fmla="*/ 164 w 208"/>
                <a:gd name="T15" fmla="*/ 8 h 224"/>
                <a:gd name="T16" fmla="*/ 152 w 208"/>
                <a:gd name="T17" fmla="*/ 12 h 224"/>
                <a:gd name="T18" fmla="*/ 152 w 208"/>
                <a:gd name="T19" fmla="*/ 20 h 224"/>
                <a:gd name="T20" fmla="*/ 164 w 208"/>
                <a:gd name="T21" fmla="*/ 135 h 224"/>
                <a:gd name="T22" fmla="*/ 152 w 208"/>
                <a:gd name="T23" fmla="*/ 135 h 224"/>
                <a:gd name="T24" fmla="*/ 188 w 208"/>
                <a:gd name="T25" fmla="*/ 32 h 224"/>
                <a:gd name="T26" fmla="*/ 200 w 208"/>
                <a:gd name="T27" fmla="*/ 52 h 224"/>
                <a:gd name="T28" fmla="*/ 188 w 208"/>
                <a:gd name="T29" fmla="*/ 216 h 224"/>
                <a:gd name="T30" fmla="*/ 8 w 208"/>
                <a:gd name="T31" fmla="*/ 204 h 224"/>
                <a:gd name="T32" fmla="*/ 20 w 208"/>
                <a:gd name="T33" fmla="*/ 40 h 224"/>
                <a:gd name="T34" fmla="*/ 128 w 208"/>
                <a:gd name="T35" fmla="*/ 32 h 224"/>
                <a:gd name="T36" fmla="*/ 0 w 208"/>
                <a:gd name="T37" fmla="*/ 52 h 224"/>
                <a:gd name="T38" fmla="*/ 20 w 208"/>
                <a:gd name="T39" fmla="*/ 224 h 224"/>
                <a:gd name="T40" fmla="*/ 208 w 208"/>
                <a:gd name="T41" fmla="*/ 204 h 224"/>
                <a:gd name="T42" fmla="*/ 188 w 208"/>
                <a:gd name="T43" fmla="*/ 32 h 224"/>
                <a:gd name="T44" fmla="*/ 92 w 208"/>
                <a:gd name="T45" fmla="*/ 84 h 224"/>
                <a:gd name="T46" fmla="*/ 92 w 208"/>
                <a:gd name="T47" fmla="*/ 76 h 224"/>
                <a:gd name="T48" fmla="*/ 28 w 208"/>
                <a:gd name="T49" fmla="*/ 80 h 224"/>
                <a:gd name="T50" fmla="*/ 32 w 208"/>
                <a:gd name="T51" fmla="*/ 116 h 224"/>
                <a:gd name="T52" fmla="*/ 124 w 208"/>
                <a:gd name="T53" fmla="*/ 112 h 224"/>
                <a:gd name="T54" fmla="*/ 32 w 208"/>
                <a:gd name="T55" fmla="*/ 108 h 224"/>
                <a:gd name="T56" fmla="*/ 32 w 208"/>
                <a:gd name="T57" fmla="*/ 116 h 224"/>
                <a:gd name="T58" fmla="*/ 32 w 208"/>
                <a:gd name="T59" fmla="*/ 140 h 224"/>
                <a:gd name="T60" fmla="*/ 32 w 208"/>
                <a:gd name="T61" fmla="*/ 148 h 224"/>
                <a:gd name="T62" fmla="*/ 128 w 208"/>
                <a:gd name="T63" fmla="*/ 144 h 224"/>
                <a:gd name="T64" fmla="*/ 124 w 208"/>
                <a:gd name="T65" fmla="*/ 172 h 224"/>
                <a:gd name="T66" fmla="*/ 28 w 208"/>
                <a:gd name="T67" fmla="*/ 176 h 224"/>
                <a:gd name="T68" fmla="*/ 124 w 208"/>
                <a:gd name="T69" fmla="*/ 180 h 224"/>
                <a:gd name="T70" fmla="*/ 124 w 208"/>
                <a:gd name="T71" fmla="*/ 17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8" h="224">
                  <a:moveTo>
                    <a:pt x="144" y="136"/>
                  </a:moveTo>
                  <a:cubicBezTo>
                    <a:pt x="154" y="168"/>
                    <a:pt x="154" y="168"/>
                    <a:pt x="154" y="168"/>
                  </a:cubicBezTo>
                  <a:cubicBezTo>
                    <a:pt x="162" y="168"/>
                    <a:pt x="162" y="168"/>
                    <a:pt x="162" y="168"/>
                  </a:cubicBezTo>
                  <a:cubicBezTo>
                    <a:pt x="172" y="137"/>
                    <a:pt x="172" y="137"/>
                    <a:pt x="172" y="137"/>
                  </a:cubicBezTo>
                  <a:cubicBezTo>
                    <a:pt x="172" y="137"/>
                    <a:pt x="172" y="137"/>
                    <a:pt x="172" y="137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2" y="2"/>
                    <a:pt x="170" y="0"/>
                    <a:pt x="16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6" y="0"/>
                    <a:pt x="144" y="2"/>
                    <a:pt x="144" y="4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lnTo>
                    <a:pt x="144" y="136"/>
                  </a:lnTo>
                  <a:close/>
                  <a:moveTo>
                    <a:pt x="152" y="8"/>
                  </a:moveTo>
                  <a:cubicBezTo>
                    <a:pt x="164" y="8"/>
                    <a:pt x="164" y="8"/>
                    <a:pt x="164" y="8"/>
                  </a:cubicBezTo>
                  <a:cubicBezTo>
                    <a:pt x="164" y="12"/>
                    <a:pt x="164" y="12"/>
                    <a:pt x="164" y="12"/>
                  </a:cubicBezTo>
                  <a:cubicBezTo>
                    <a:pt x="152" y="12"/>
                    <a:pt x="152" y="12"/>
                    <a:pt x="152" y="12"/>
                  </a:cubicBezTo>
                  <a:lnTo>
                    <a:pt x="152" y="8"/>
                  </a:lnTo>
                  <a:close/>
                  <a:moveTo>
                    <a:pt x="152" y="20"/>
                  </a:moveTo>
                  <a:cubicBezTo>
                    <a:pt x="164" y="20"/>
                    <a:pt x="164" y="20"/>
                    <a:pt x="164" y="20"/>
                  </a:cubicBezTo>
                  <a:cubicBezTo>
                    <a:pt x="164" y="135"/>
                    <a:pt x="164" y="135"/>
                    <a:pt x="164" y="135"/>
                  </a:cubicBezTo>
                  <a:cubicBezTo>
                    <a:pt x="158" y="154"/>
                    <a:pt x="158" y="154"/>
                    <a:pt x="158" y="154"/>
                  </a:cubicBezTo>
                  <a:cubicBezTo>
                    <a:pt x="152" y="135"/>
                    <a:pt x="152" y="135"/>
                    <a:pt x="152" y="135"/>
                  </a:cubicBezTo>
                  <a:lnTo>
                    <a:pt x="152" y="20"/>
                  </a:lnTo>
                  <a:close/>
                  <a:moveTo>
                    <a:pt x="188" y="32"/>
                  </a:moveTo>
                  <a:cubicBezTo>
                    <a:pt x="188" y="40"/>
                    <a:pt x="188" y="40"/>
                    <a:pt x="188" y="40"/>
                  </a:cubicBezTo>
                  <a:cubicBezTo>
                    <a:pt x="195" y="40"/>
                    <a:pt x="200" y="45"/>
                    <a:pt x="200" y="52"/>
                  </a:cubicBezTo>
                  <a:cubicBezTo>
                    <a:pt x="200" y="204"/>
                    <a:pt x="200" y="204"/>
                    <a:pt x="200" y="204"/>
                  </a:cubicBezTo>
                  <a:cubicBezTo>
                    <a:pt x="200" y="211"/>
                    <a:pt x="195" y="216"/>
                    <a:pt x="188" y="216"/>
                  </a:cubicBezTo>
                  <a:cubicBezTo>
                    <a:pt x="20" y="216"/>
                    <a:pt x="20" y="216"/>
                    <a:pt x="20" y="216"/>
                  </a:cubicBezTo>
                  <a:cubicBezTo>
                    <a:pt x="13" y="216"/>
                    <a:pt x="8" y="211"/>
                    <a:pt x="8" y="204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45"/>
                    <a:pt x="13" y="40"/>
                    <a:pt x="20" y="40"/>
                  </a:cubicBezTo>
                  <a:cubicBezTo>
                    <a:pt x="128" y="40"/>
                    <a:pt x="128" y="40"/>
                    <a:pt x="128" y="40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9" y="32"/>
                    <a:pt x="0" y="41"/>
                    <a:pt x="0" y="52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0" y="215"/>
                    <a:pt x="9" y="224"/>
                    <a:pt x="20" y="224"/>
                  </a:cubicBezTo>
                  <a:cubicBezTo>
                    <a:pt x="188" y="224"/>
                    <a:pt x="188" y="224"/>
                    <a:pt x="188" y="224"/>
                  </a:cubicBezTo>
                  <a:cubicBezTo>
                    <a:pt x="199" y="224"/>
                    <a:pt x="208" y="215"/>
                    <a:pt x="208" y="204"/>
                  </a:cubicBezTo>
                  <a:cubicBezTo>
                    <a:pt x="208" y="52"/>
                    <a:pt x="208" y="52"/>
                    <a:pt x="208" y="52"/>
                  </a:cubicBezTo>
                  <a:cubicBezTo>
                    <a:pt x="208" y="41"/>
                    <a:pt x="199" y="32"/>
                    <a:pt x="188" y="32"/>
                  </a:cubicBezTo>
                  <a:close/>
                  <a:moveTo>
                    <a:pt x="32" y="84"/>
                  </a:moveTo>
                  <a:cubicBezTo>
                    <a:pt x="92" y="84"/>
                    <a:pt x="92" y="84"/>
                    <a:pt x="92" y="84"/>
                  </a:cubicBezTo>
                  <a:cubicBezTo>
                    <a:pt x="94" y="84"/>
                    <a:pt x="96" y="82"/>
                    <a:pt x="96" y="80"/>
                  </a:cubicBezTo>
                  <a:cubicBezTo>
                    <a:pt x="96" y="78"/>
                    <a:pt x="94" y="76"/>
                    <a:pt x="92" y="76"/>
                  </a:cubicBezTo>
                  <a:cubicBezTo>
                    <a:pt x="32" y="76"/>
                    <a:pt x="32" y="76"/>
                    <a:pt x="32" y="76"/>
                  </a:cubicBezTo>
                  <a:cubicBezTo>
                    <a:pt x="30" y="76"/>
                    <a:pt x="28" y="78"/>
                    <a:pt x="28" y="80"/>
                  </a:cubicBezTo>
                  <a:cubicBezTo>
                    <a:pt x="28" y="82"/>
                    <a:pt x="30" y="84"/>
                    <a:pt x="32" y="84"/>
                  </a:cubicBezTo>
                  <a:close/>
                  <a:moveTo>
                    <a:pt x="32" y="116"/>
                  </a:moveTo>
                  <a:cubicBezTo>
                    <a:pt x="120" y="116"/>
                    <a:pt x="120" y="116"/>
                    <a:pt x="120" y="116"/>
                  </a:cubicBezTo>
                  <a:cubicBezTo>
                    <a:pt x="122" y="116"/>
                    <a:pt x="124" y="114"/>
                    <a:pt x="124" y="112"/>
                  </a:cubicBezTo>
                  <a:cubicBezTo>
                    <a:pt x="124" y="110"/>
                    <a:pt x="122" y="108"/>
                    <a:pt x="120" y="108"/>
                  </a:cubicBezTo>
                  <a:cubicBezTo>
                    <a:pt x="32" y="108"/>
                    <a:pt x="32" y="108"/>
                    <a:pt x="32" y="108"/>
                  </a:cubicBezTo>
                  <a:cubicBezTo>
                    <a:pt x="30" y="108"/>
                    <a:pt x="28" y="110"/>
                    <a:pt x="28" y="112"/>
                  </a:cubicBezTo>
                  <a:cubicBezTo>
                    <a:pt x="28" y="114"/>
                    <a:pt x="30" y="116"/>
                    <a:pt x="32" y="116"/>
                  </a:cubicBezTo>
                  <a:close/>
                  <a:moveTo>
                    <a:pt x="124" y="140"/>
                  </a:moveTo>
                  <a:cubicBezTo>
                    <a:pt x="32" y="140"/>
                    <a:pt x="32" y="140"/>
                    <a:pt x="32" y="140"/>
                  </a:cubicBezTo>
                  <a:cubicBezTo>
                    <a:pt x="30" y="140"/>
                    <a:pt x="28" y="142"/>
                    <a:pt x="28" y="144"/>
                  </a:cubicBezTo>
                  <a:cubicBezTo>
                    <a:pt x="28" y="146"/>
                    <a:pt x="30" y="148"/>
                    <a:pt x="32" y="148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6" y="148"/>
                    <a:pt x="128" y="146"/>
                    <a:pt x="128" y="144"/>
                  </a:cubicBezTo>
                  <a:cubicBezTo>
                    <a:pt x="128" y="142"/>
                    <a:pt x="126" y="140"/>
                    <a:pt x="124" y="140"/>
                  </a:cubicBezTo>
                  <a:close/>
                  <a:moveTo>
                    <a:pt x="124" y="172"/>
                  </a:moveTo>
                  <a:cubicBezTo>
                    <a:pt x="32" y="172"/>
                    <a:pt x="32" y="172"/>
                    <a:pt x="32" y="172"/>
                  </a:cubicBezTo>
                  <a:cubicBezTo>
                    <a:pt x="30" y="172"/>
                    <a:pt x="28" y="174"/>
                    <a:pt x="28" y="176"/>
                  </a:cubicBezTo>
                  <a:cubicBezTo>
                    <a:pt x="28" y="178"/>
                    <a:pt x="30" y="180"/>
                    <a:pt x="32" y="180"/>
                  </a:cubicBezTo>
                  <a:cubicBezTo>
                    <a:pt x="124" y="180"/>
                    <a:pt x="124" y="180"/>
                    <a:pt x="124" y="180"/>
                  </a:cubicBezTo>
                  <a:cubicBezTo>
                    <a:pt x="126" y="180"/>
                    <a:pt x="128" y="178"/>
                    <a:pt x="128" y="176"/>
                  </a:cubicBezTo>
                  <a:cubicBezTo>
                    <a:pt x="128" y="174"/>
                    <a:pt x="126" y="172"/>
                    <a:pt x="124" y="1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170">
              <a:extLst>
                <a:ext uri="{FF2B5EF4-FFF2-40B4-BE49-F238E27FC236}">
                  <a16:creationId xmlns:a16="http://schemas.microsoft.com/office/drawing/2014/main" id="{184FC843-6AB2-422F-9AE1-536DAB9915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45266" y="5709050"/>
              <a:ext cx="170405" cy="212615"/>
            </a:xfrm>
            <a:custGeom>
              <a:avLst/>
              <a:gdLst>
                <a:gd name="T0" fmla="*/ 162 w 184"/>
                <a:gd name="T1" fmla="*/ 52 h 228"/>
                <a:gd name="T2" fmla="*/ 158 w 184"/>
                <a:gd name="T3" fmla="*/ 52 h 228"/>
                <a:gd name="T4" fmla="*/ 140 w 184"/>
                <a:gd name="T5" fmla="*/ 61 h 228"/>
                <a:gd name="T6" fmla="*/ 122 w 184"/>
                <a:gd name="T7" fmla="*/ 52 h 228"/>
                <a:gd name="T8" fmla="*/ 118 w 184"/>
                <a:gd name="T9" fmla="*/ 52 h 228"/>
                <a:gd name="T10" fmla="*/ 100 w 184"/>
                <a:gd name="T11" fmla="*/ 61 h 228"/>
                <a:gd name="T12" fmla="*/ 82 w 184"/>
                <a:gd name="T13" fmla="*/ 52 h 228"/>
                <a:gd name="T14" fmla="*/ 78 w 184"/>
                <a:gd name="T15" fmla="*/ 52 h 228"/>
                <a:gd name="T16" fmla="*/ 64 w 184"/>
                <a:gd name="T17" fmla="*/ 57 h 228"/>
                <a:gd name="T18" fmla="*/ 64 w 184"/>
                <a:gd name="T19" fmla="*/ 23 h 228"/>
                <a:gd name="T20" fmla="*/ 41 w 184"/>
                <a:gd name="T21" fmla="*/ 0 h 228"/>
                <a:gd name="T22" fmla="*/ 39 w 184"/>
                <a:gd name="T23" fmla="*/ 0 h 228"/>
                <a:gd name="T24" fmla="*/ 16 w 184"/>
                <a:gd name="T25" fmla="*/ 23 h 228"/>
                <a:gd name="T26" fmla="*/ 16 w 184"/>
                <a:gd name="T27" fmla="*/ 95 h 228"/>
                <a:gd name="T28" fmla="*/ 0 w 184"/>
                <a:gd name="T29" fmla="*/ 122 h 228"/>
                <a:gd name="T30" fmla="*/ 0 w 184"/>
                <a:gd name="T31" fmla="*/ 168 h 228"/>
                <a:gd name="T32" fmla="*/ 62 w 184"/>
                <a:gd name="T33" fmla="*/ 228 h 228"/>
                <a:gd name="T34" fmla="*/ 124 w 184"/>
                <a:gd name="T35" fmla="*/ 228 h 228"/>
                <a:gd name="T36" fmla="*/ 184 w 184"/>
                <a:gd name="T37" fmla="*/ 168 h 228"/>
                <a:gd name="T38" fmla="*/ 184 w 184"/>
                <a:gd name="T39" fmla="*/ 74 h 228"/>
                <a:gd name="T40" fmla="*/ 162 w 184"/>
                <a:gd name="T41" fmla="*/ 52 h 228"/>
                <a:gd name="T42" fmla="*/ 176 w 184"/>
                <a:gd name="T43" fmla="*/ 168 h 228"/>
                <a:gd name="T44" fmla="*/ 124 w 184"/>
                <a:gd name="T45" fmla="*/ 220 h 228"/>
                <a:gd name="T46" fmla="*/ 62 w 184"/>
                <a:gd name="T47" fmla="*/ 220 h 228"/>
                <a:gd name="T48" fmla="*/ 8 w 184"/>
                <a:gd name="T49" fmla="*/ 168 h 228"/>
                <a:gd name="T50" fmla="*/ 8 w 184"/>
                <a:gd name="T51" fmla="*/ 122 h 228"/>
                <a:gd name="T52" fmla="*/ 22 w 184"/>
                <a:gd name="T53" fmla="*/ 101 h 228"/>
                <a:gd name="T54" fmla="*/ 24 w 184"/>
                <a:gd name="T55" fmla="*/ 99 h 228"/>
                <a:gd name="T56" fmla="*/ 24 w 184"/>
                <a:gd name="T57" fmla="*/ 23 h 228"/>
                <a:gd name="T58" fmla="*/ 39 w 184"/>
                <a:gd name="T59" fmla="*/ 8 h 228"/>
                <a:gd name="T60" fmla="*/ 41 w 184"/>
                <a:gd name="T61" fmla="*/ 8 h 228"/>
                <a:gd name="T62" fmla="*/ 56 w 184"/>
                <a:gd name="T63" fmla="*/ 23 h 228"/>
                <a:gd name="T64" fmla="*/ 56 w 184"/>
                <a:gd name="T65" fmla="*/ 124 h 228"/>
                <a:gd name="T66" fmla="*/ 60 w 184"/>
                <a:gd name="T67" fmla="*/ 128 h 228"/>
                <a:gd name="T68" fmla="*/ 64 w 184"/>
                <a:gd name="T69" fmla="*/ 124 h 228"/>
                <a:gd name="T70" fmla="*/ 64 w 184"/>
                <a:gd name="T71" fmla="*/ 74 h 228"/>
                <a:gd name="T72" fmla="*/ 78 w 184"/>
                <a:gd name="T73" fmla="*/ 60 h 228"/>
                <a:gd name="T74" fmla="*/ 82 w 184"/>
                <a:gd name="T75" fmla="*/ 60 h 228"/>
                <a:gd name="T76" fmla="*/ 96 w 184"/>
                <a:gd name="T77" fmla="*/ 74 h 228"/>
                <a:gd name="T78" fmla="*/ 96 w 184"/>
                <a:gd name="T79" fmla="*/ 124 h 228"/>
                <a:gd name="T80" fmla="*/ 100 w 184"/>
                <a:gd name="T81" fmla="*/ 128 h 228"/>
                <a:gd name="T82" fmla="*/ 104 w 184"/>
                <a:gd name="T83" fmla="*/ 124 h 228"/>
                <a:gd name="T84" fmla="*/ 104 w 184"/>
                <a:gd name="T85" fmla="*/ 74 h 228"/>
                <a:gd name="T86" fmla="*/ 118 w 184"/>
                <a:gd name="T87" fmla="*/ 60 h 228"/>
                <a:gd name="T88" fmla="*/ 122 w 184"/>
                <a:gd name="T89" fmla="*/ 60 h 228"/>
                <a:gd name="T90" fmla="*/ 136 w 184"/>
                <a:gd name="T91" fmla="*/ 74 h 228"/>
                <a:gd name="T92" fmla="*/ 136 w 184"/>
                <a:gd name="T93" fmla="*/ 124 h 228"/>
                <a:gd name="T94" fmla="*/ 140 w 184"/>
                <a:gd name="T95" fmla="*/ 128 h 228"/>
                <a:gd name="T96" fmla="*/ 144 w 184"/>
                <a:gd name="T97" fmla="*/ 124 h 228"/>
                <a:gd name="T98" fmla="*/ 144 w 184"/>
                <a:gd name="T99" fmla="*/ 74 h 228"/>
                <a:gd name="T100" fmla="*/ 158 w 184"/>
                <a:gd name="T101" fmla="*/ 60 h 228"/>
                <a:gd name="T102" fmla="*/ 162 w 184"/>
                <a:gd name="T103" fmla="*/ 60 h 228"/>
                <a:gd name="T104" fmla="*/ 176 w 184"/>
                <a:gd name="T105" fmla="*/ 74 h 228"/>
                <a:gd name="T106" fmla="*/ 176 w 184"/>
                <a:gd name="T107" fmla="*/ 16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84" h="228">
                  <a:moveTo>
                    <a:pt x="162" y="52"/>
                  </a:moveTo>
                  <a:cubicBezTo>
                    <a:pt x="158" y="52"/>
                    <a:pt x="158" y="52"/>
                    <a:pt x="158" y="52"/>
                  </a:cubicBezTo>
                  <a:cubicBezTo>
                    <a:pt x="150" y="52"/>
                    <a:pt x="144" y="56"/>
                    <a:pt x="140" y="61"/>
                  </a:cubicBezTo>
                  <a:cubicBezTo>
                    <a:pt x="136" y="56"/>
                    <a:pt x="130" y="52"/>
                    <a:pt x="122" y="52"/>
                  </a:cubicBezTo>
                  <a:cubicBezTo>
                    <a:pt x="118" y="52"/>
                    <a:pt x="118" y="52"/>
                    <a:pt x="118" y="52"/>
                  </a:cubicBezTo>
                  <a:cubicBezTo>
                    <a:pt x="110" y="52"/>
                    <a:pt x="104" y="56"/>
                    <a:pt x="100" y="61"/>
                  </a:cubicBezTo>
                  <a:cubicBezTo>
                    <a:pt x="96" y="56"/>
                    <a:pt x="90" y="52"/>
                    <a:pt x="82" y="52"/>
                  </a:cubicBezTo>
                  <a:cubicBezTo>
                    <a:pt x="78" y="52"/>
                    <a:pt x="78" y="52"/>
                    <a:pt x="78" y="52"/>
                  </a:cubicBezTo>
                  <a:cubicBezTo>
                    <a:pt x="72" y="52"/>
                    <a:pt x="68" y="54"/>
                    <a:pt x="64" y="57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10"/>
                    <a:pt x="54" y="0"/>
                    <a:pt x="41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26" y="0"/>
                    <a:pt x="16" y="10"/>
                    <a:pt x="16" y="23"/>
                  </a:cubicBezTo>
                  <a:cubicBezTo>
                    <a:pt x="16" y="95"/>
                    <a:pt x="16" y="95"/>
                    <a:pt x="16" y="95"/>
                  </a:cubicBezTo>
                  <a:cubicBezTo>
                    <a:pt x="8" y="102"/>
                    <a:pt x="0" y="112"/>
                    <a:pt x="0" y="122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0" y="202"/>
                    <a:pt x="30" y="228"/>
                    <a:pt x="62" y="228"/>
                  </a:cubicBezTo>
                  <a:cubicBezTo>
                    <a:pt x="124" y="228"/>
                    <a:pt x="124" y="228"/>
                    <a:pt x="124" y="228"/>
                  </a:cubicBezTo>
                  <a:cubicBezTo>
                    <a:pt x="157" y="228"/>
                    <a:pt x="184" y="201"/>
                    <a:pt x="184" y="168"/>
                  </a:cubicBezTo>
                  <a:cubicBezTo>
                    <a:pt x="184" y="74"/>
                    <a:pt x="184" y="74"/>
                    <a:pt x="184" y="74"/>
                  </a:cubicBezTo>
                  <a:cubicBezTo>
                    <a:pt x="184" y="62"/>
                    <a:pt x="174" y="52"/>
                    <a:pt x="162" y="52"/>
                  </a:cubicBezTo>
                  <a:close/>
                  <a:moveTo>
                    <a:pt x="176" y="168"/>
                  </a:moveTo>
                  <a:cubicBezTo>
                    <a:pt x="176" y="197"/>
                    <a:pt x="153" y="220"/>
                    <a:pt x="124" y="220"/>
                  </a:cubicBezTo>
                  <a:cubicBezTo>
                    <a:pt x="62" y="220"/>
                    <a:pt x="62" y="220"/>
                    <a:pt x="62" y="220"/>
                  </a:cubicBezTo>
                  <a:cubicBezTo>
                    <a:pt x="34" y="220"/>
                    <a:pt x="8" y="198"/>
                    <a:pt x="8" y="16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13"/>
                    <a:pt x="16" y="105"/>
                    <a:pt x="22" y="101"/>
                  </a:cubicBezTo>
                  <a:cubicBezTo>
                    <a:pt x="24" y="99"/>
                    <a:pt x="24" y="99"/>
                    <a:pt x="24" y="99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4" y="15"/>
                    <a:pt x="31" y="8"/>
                    <a:pt x="39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9" y="8"/>
                    <a:pt x="56" y="15"/>
                    <a:pt x="56" y="23"/>
                  </a:cubicBezTo>
                  <a:cubicBezTo>
                    <a:pt x="56" y="124"/>
                    <a:pt x="56" y="124"/>
                    <a:pt x="56" y="124"/>
                  </a:cubicBezTo>
                  <a:cubicBezTo>
                    <a:pt x="56" y="126"/>
                    <a:pt x="58" y="128"/>
                    <a:pt x="60" y="128"/>
                  </a:cubicBezTo>
                  <a:cubicBezTo>
                    <a:pt x="62" y="128"/>
                    <a:pt x="64" y="126"/>
                    <a:pt x="64" y="124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64" y="66"/>
                    <a:pt x="70" y="60"/>
                    <a:pt x="78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90" y="60"/>
                    <a:pt x="96" y="66"/>
                    <a:pt x="96" y="7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6"/>
                    <a:pt x="98" y="128"/>
                    <a:pt x="100" y="128"/>
                  </a:cubicBezTo>
                  <a:cubicBezTo>
                    <a:pt x="102" y="128"/>
                    <a:pt x="104" y="126"/>
                    <a:pt x="104" y="124"/>
                  </a:cubicBezTo>
                  <a:cubicBezTo>
                    <a:pt x="104" y="74"/>
                    <a:pt x="104" y="74"/>
                    <a:pt x="104" y="74"/>
                  </a:cubicBezTo>
                  <a:cubicBezTo>
                    <a:pt x="104" y="66"/>
                    <a:pt x="110" y="60"/>
                    <a:pt x="118" y="60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30" y="60"/>
                    <a:pt x="136" y="66"/>
                    <a:pt x="136" y="7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6"/>
                    <a:pt x="138" y="128"/>
                    <a:pt x="140" y="128"/>
                  </a:cubicBezTo>
                  <a:cubicBezTo>
                    <a:pt x="142" y="128"/>
                    <a:pt x="144" y="126"/>
                    <a:pt x="144" y="124"/>
                  </a:cubicBezTo>
                  <a:cubicBezTo>
                    <a:pt x="144" y="74"/>
                    <a:pt x="144" y="74"/>
                    <a:pt x="144" y="74"/>
                  </a:cubicBezTo>
                  <a:cubicBezTo>
                    <a:pt x="144" y="66"/>
                    <a:pt x="150" y="60"/>
                    <a:pt x="158" y="60"/>
                  </a:cubicBezTo>
                  <a:cubicBezTo>
                    <a:pt x="162" y="60"/>
                    <a:pt x="162" y="60"/>
                    <a:pt x="162" y="60"/>
                  </a:cubicBezTo>
                  <a:cubicBezTo>
                    <a:pt x="170" y="60"/>
                    <a:pt x="176" y="66"/>
                    <a:pt x="176" y="74"/>
                  </a:cubicBezTo>
                  <a:lnTo>
                    <a:pt x="176" y="1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7" name="TextBox 276">
            <a:extLst>
              <a:ext uri="{FF2B5EF4-FFF2-40B4-BE49-F238E27FC236}">
                <a16:creationId xmlns:a16="http://schemas.microsoft.com/office/drawing/2014/main" id="{2F8D21D1-926E-4E0B-BC98-E8E21A681663}"/>
              </a:ext>
            </a:extLst>
          </p:cNvPr>
          <p:cNvSpPr txBox="1"/>
          <p:nvPr/>
        </p:nvSpPr>
        <p:spPr>
          <a:xfrm>
            <a:off x="545457" y="1936229"/>
            <a:ext cx="54471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pPr marL="228600" indent="-228600" algn="just">
              <a:buAutoNum type="arabicPeriod"/>
            </a:pPr>
            <a:r>
              <a:rPr lang="en-US" dirty="0"/>
              <a:t>Start with the main topic of your essay. Write that word in the center of your paper.</a:t>
            </a:r>
          </a:p>
          <a:p>
            <a:pPr marL="228600" indent="-228600" algn="just">
              <a:buAutoNum type="arabicPeriod"/>
            </a:pPr>
            <a:r>
              <a:rPr lang="en-US" dirty="0"/>
              <a:t>Write down any sub topics that are connected to that main topic.</a:t>
            </a:r>
          </a:p>
          <a:p>
            <a:pPr algn="just"/>
            <a:endParaRPr lang="id-ID" dirty="0"/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E297C71E-434F-4E08-B8F8-3156E624809E}"/>
              </a:ext>
            </a:extLst>
          </p:cNvPr>
          <p:cNvSpPr txBox="1"/>
          <p:nvPr/>
        </p:nvSpPr>
        <p:spPr>
          <a:xfrm>
            <a:off x="545457" y="1549177"/>
            <a:ext cx="4313085" cy="3693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sz="1800" spc="100" dirty="0">
                <a:latin typeface="Lato Black" panose="020F0A02020204030203" pitchFamily="34" charset="0"/>
              </a:rPr>
              <a:t>BRAINSTORMING - CLUSTERING </a:t>
            </a:r>
            <a:endParaRPr lang="id-ID" sz="1800" spc="100" dirty="0">
              <a:latin typeface="Lato Black" panose="020F0A02020204030203" pitchFamily="34" charset="0"/>
            </a:endParaRPr>
          </a:p>
        </p:txBody>
      </p: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46AA788C-91FF-48EB-9941-9D9FC2E7A3EB}"/>
              </a:ext>
            </a:extLst>
          </p:cNvPr>
          <p:cNvGrpSpPr/>
          <p:nvPr/>
        </p:nvGrpSpPr>
        <p:grpSpPr>
          <a:xfrm>
            <a:off x="601452" y="4483608"/>
            <a:ext cx="5391183" cy="1515144"/>
            <a:chOff x="5709285" y="2868640"/>
            <a:chExt cx="5391183" cy="1515144"/>
          </a:xfrm>
        </p:grpSpPr>
        <p:sp>
          <p:nvSpPr>
            <p:cNvPr id="280" name="Rectangle: Rounded Corners 279">
              <a:extLst>
                <a:ext uri="{FF2B5EF4-FFF2-40B4-BE49-F238E27FC236}">
                  <a16:creationId xmlns:a16="http://schemas.microsoft.com/office/drawing/2014/main" id="{77272344-9726-42FD-B38F-B698821A8D94}"/>
                </a:ext>
              </a:extLst>
            </p:cNvPr>
            <p:cNvSpPr/>
            <p:nvPr/>
          </p:nvSpPr>
          <p:spPr>
            <a:xfrm>
              <a:off x="5709285" y="2868640"/>
              <a:ext cx="5391183" cy="1515144"/>
            </a:xfrm>
            <a:prstGeom prst="roundRect">
              <a:avLst>
                <a:gd name="adj" fmla="val 3667"/>
              </a:avLst>
            </a:prstGeom>
            <a:solidFill>
              <a:schemeClr val="accent2"/>
            </a:solidFill>
            <a:ln>
              <a:noFill/>
            </a:ln>
            <a:effectLst>
              <a:outerShdw blurRad="317500" dist="1270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1" name="TextBox 280">
              <a:extLst>
                <a:ext uri="{FF2B5EF4-FFF2-40B4-BE49-F238E27FC236}">
                  <a16:creationId xmlns:a16="http://schemas.microsoft.com/office/drawing/2014/main" id="{0EB948C6-50C1-484C-A4D5-7F263180B888}"/>
                </a:ext>
              </a:extLst>
            </p:cNvPr>
            <p:cNvSpPr txBox="1"/>
            <p:nvPr/>
          </p:nvSpPr>
          <p:spPr>
            <a:xfrm>
              <a:off x="7064158" y="3687767"/>
              <a:ext cx="3838260" cy="27699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</a:defRPr>
              </a:lvl1pPr>
            </a:lstStyle>
            <a:p>
              <a:r>
                <a:rPr lang="en-US" dirty="0">
                  <a:solidFill>
                    <a:schemeClr val="bg1"/>
                  </a:solidFill>
                </a:rPr>
                <a:t>Achieve 682K words for all our essay clients this year</a:t>
              </a:r>
            </a:p>
          </p:txBody>
        </p:sp>
        <p:sp>
          <p:nvSpPr>
            <p:cNvPr id="282" name="TextBox 281">
              <a:extLst>
                <a:ext uri="{FF2B5EF4-FFF2-40B4-BE49-F238E27FC236}">
                  <a16:creationId xmlns:a16="http://schemas.microsoft.com/office/drawing/2014/main" id="{EDFAED94-FE00-4D43-9852-E05032430AAE}"/>
                </a:ext>
              </a:extLst>
            </p:cNvPr>
            <p:cNvSpPr txBox="1"/>
            <p:nvPr/>
          </p:nvSpPr>
          <p:spPr>
            <a:xfrm>
              <a:off x="7064158" y="3102992"/>
              <a:ext cx="1709490" cy="584775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</a:defRPr>
              </a:lvl1pPr>
            </a:lstStyle>
            <a:p>
              <a:r>
                <a:rPr lang="en-US" sz="3200" b="1" dirty="0">
                  <a:solidFill>
                    <a:schemeClr val="bg1"/>
                  </a:solidFill>
                  <a:latin typeface="Lato" panose="020F0502020204030203" pitchFamily="34" charset="0"/>
                </a:rPr>
                <a:t>682K</a:t>
              </a:r>
              <a:endParaRPr lang="id-ID" sz="3200" b="1" dirty="0">
                <a:solidFill>
                  <a:schemeClr val="bg1"/>
                </a:solidFill>
                <a:latin typeface="Lato" panose="020F0502020204030203" pitchFamily="34" charset="0"/>
              </a:endParaRPr>
            </a:p>
          </p:txBody>
        </p:sp>
        <p:grpSp>
          <p:nvGrpSpPr>
            <p:cNvPr id="283" name="Group 282">
              <a:extLst>
                <a:ext uri="{FF2B5EF4-FFF2-40B4-BE49-F238E27FC236}">
                  <a16:creationId xmlns:a16="http://schemas.microsoft.com/office/drawing/2014/main" id="{F82D6797-7499-429A-BF6F-9A521E595EC7}"/>
                </a:ext>
              </a:extLst>
            </p:cNvPr>
            <p:cNvGrpSpPr/>
            <p:nvPr/>
          </p:nvGrpSpPr>
          <p:grpSpPr>
            <a:xfrm>
              <a:off x="5907335" y="3002343"/>
              <a:ext cx="1119367" cy="1247738"/>
              <a:chOff x="7111159" y="1538117"/>
              <a:chExt cx="1119367" cy="1247738"/>
            </a:xfrm>
          </p:grpSpPr>
          <p:graphicFrame>
            <p:nvGraphicFramePr>
              <p:cNvPr id="284" name="Chart 283">
                <a:extLst>
                  <a:ext uri="{FF2B5EF4-FFF2-40B4-BE49-F238E27FC236}">
                    <a16:creationId xmlns:a16="http://schemas.microsoft.com/office/drawing/2014/main" id="{67EC7096-E53B-44EC-89D0-E84584C6E58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354973982"/>
                  </p:ext>
                </p:extLst>
              </p:nvPr>
            </p:nvGraphicFramePr>
            <p:xfrm>
              <a:off x="7111159" y="1538117"/>
              <a:ext cx="1119367" cy="1247738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285" name="Oval 284">
                <a:extLst>
                  <a:ext uri="{FF2B5EF4-FFF2-40B4-BE49-F238E27FC236}">
                    <a16:creationId xmlns:a16="http://schemas.microsoft.com/office/drawing/2014/main" id="{225E18F8-23B7-4F78-8E8C-7CA988CAE0EE}"/>
                  </a:ext>
                </a:extLst>
              </p:cNvPr>
              <p:cNvSpPr/>
              <p:nvPr/>
            </p:nvSpPr>
            <p:spPr>
              <a:xfrm>
                <a:off x="7321216" y="1812359"/>
                <a:ext cx="699253" cy="69925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Lato Black" panose="020F0A02020204030203" pitchFamily="34" charset="0"/>
                    <a:cs typeface="Montserrat"/>
                  </a:rPr>
                  <a:t>85</a:t>
                </a:r>
                <a:r>
                  <a:rPr lang="id-ID" sz="1600" dirty="0">
                    <a:solidFill>
                      <a:schemeClr val="bg1"/>
                    </a:solidFill>
                    <a:latin typeface="Lato Black" panose="020F0A02020204030203" pitchFamily="34" charset="0"/>
                    <a:cs typeface="Montserrat"/>
                  </a:rPr>
                  <a:t>%</a:t>
                </a:r>
                <a:endParaRPr lang="en-US" sz="1600" dirty="0">
                  <a:solidFill>
                    <a:schemeClr val="bg1"/>
                  </a:solidFill>
                  <a:latin typeface="Lato Black" panose="020F0A02020204030203" pitchFamily="34" charset="0"/>
                  <a:cs typeface="Montserrat"/>
                </a:endParaRPr>
              </a:p>
            </p:txBody>
          </p:sp>
        </p:grpSp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D055E581-003E-4EBF-8085-E730C0122AFD}"/>
              </a:ext>
            </a:extLst>
          </p:cNvPr>
          <p:cNvGrpSpPr/>
          <p:nvPr/>
        </p:nvGrpSpPr>
        <p:grpSpPr>
          <a:xfrm>
            <a:off x="602872" y="3239784"/>
            <a:ext cx="4558224" cy="382358"/>
            <a:chOff x="6619503" y="4508760"/>
            <a:chExt cx="3646857" cy="305910"/>
          </a:xfrm>
        </p:grpSpPr>
        <p:grpSp>
          <p:nvGrpSpPr>
            <p:cNvPr id="302" name="Group 301">
              <a:extLst>
                <a:ext uri="{FF2B5EF4-FFF2-40B4-BE49-F238E27FC236}">
                  <a16:creationId xmlns:a16="http://schemas.microsoft.com/office/drawing/2014/main" id="{49B48F46-5A82-4909-83C4-BA36E964742A}"/>
                </a:ext>
              </a:extLst>
            </p:cNvPr>
            <p:cNvGrpSpPr/>
            <p:nvPr/>
          </p:nvGrpSpPr>
          <p:grpSpPr>
            <a:xfrm>
              <a:off x="6619503" y="4614306"/>
              <a:ext cx="3646857" cy="96163"/>
              <a:chOff x="6619503" y="4264288"/>
              <a:chExt cx="3646857" cy="74951"/>
            </a:xfrm>
          </p:grpSpPr>
          <p:sp>
            <p:nvSpPr>
              <p:cNvPr id="306" name="Rounded Rectangle 32">
                <a:extLst>
                  <a:ext uri="{FF2B5EF4-FFF2-40B4-BE49-F238E27FC236}">
                    <a16:creationId xmlns:a16="http://schemas.microsoft.com/office/drawing/2014/main" id="{8C4021AA-0758-43D1-88BC-C97B20D68B79}"/>
                  </a:ext>
                </a:extLst>
              </p:cNvPr>
              <p:cNvSpPr/>
              <p:nvPr/>
            </p:nvSpPr>
            <p:spPr>
              <a:xfrm>
                <a:off x="6619504" y="4264288"/>
                <a:ext cx="3646856" cy="7495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307" name="Rounded Rectangle 33">
                <a:extLst>
                  <a:ext uri="{FF2B5EF4-FFF2-40B4-BE49-F238E27FC236}">
                    <a16:creationId xmlns:a16="http://schemas.microsoft.com/office/drawing/2014/main" id="{E39448AD-40DA-460C-9673-E68FC0408BFB}"/>
                  </a:ext>
                </a:extLst>
              </p:cNvPr>
              <p:cNvSpPr/>
              <p:nvPr/>
            </p:nvSpPr>
            <p:spPr>
              <a:xfrm>
                <a:off x="6619503" y="4264288"/>
                <a:ext cx="1944989" cy="7495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</p:grpSp>
        <p:grpSp>
          <p:nvGrpSpPr>
            <p:cNvPr id="303" name="Group 302">
              <a:extLst>
                <a:ext uri="{FF2B5EF4-FFF2-40B4-BE49-F238E27FC236}">
                  <a16:creationId xmlns:a16="http://schemas.microsoft.com/office/drawing/2014/main" id="{06614CB0-A20F-4A4F-8319-29AEB1C3CCAB}"/>
                </a:ext>
              </a:extLst>
            </p:cNvPr>
            <p:cNvGrpSpPr/>
            <p:nvPr/>
          </p:nvGrpSpPr>
          <p:grpSpPr>
            <a:xfrm>
              <a:off x="8465071" y="4508760"/>
              <a:ext cx="343967" cy="305910"/>
              <a:chOff x="8465071" y="4508760"/>
              <a:chExt cx="343967" cy="305910"/>
            </a:xfrm>
          </p:grpSpPr>
          <p:sp>
            <p:nvSpPr>
              <p:cNvPr id="304" name="Oval 303">
                <a:extLst>
                  <a:ext uri="{FF2B5EF4-FFF2-40B4-BE49-F238E27FC236}">
                    <a16:creationId xmlns:a16="http://schemas.microsoft.com/office/drawing/2014/main" id="{A65550CE-8AE0-470E-B04F-8C5861498BC0}"/>
                  </a:ext>
                </a:extLst>
              </p:cNvPr>
              <p:cNvSpPr/>
              <p:nvPr/>
            </p:nvSpPr>
            <p:spPr>
              <a:xfrm>
                <a:off x="8484101" y="4508760"/>
                <a:ext cx="305910" cy="30591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accent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305" name="TextBox 304">
                <a:extLst>
                  <a:ext uri="{FF2B5EF4-FFF2-40B4-BE49-F238E27FC236}">
                    <a16:creationId xmlns:a16="http://schemas.microsoft.com/office/drawing/2014/main" id="{7F9A4650-E535-415C-BFA4-0A6D654C2781}"/>
                  </a:ext>
                </a:extLst>
              </p:cNvPr>
              <p:cNvSpPr txBox="1"/>
              <p:nvPr/>
            </p:nvSpPr>
            <p:spPr>
              <a:xfrm>
                <a:off x="8465071" y="4546433"/>
                <a:ext cx="343967" cy="209304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050" dirty="0">
                    <a:solidFill>
                      <a:schemeClr val="accent5"/>
                    </a:solidFill>
                  </a:rPr>
                  <a:t>60%</a:t>
                </a:r>
              </a:p>
            </p:txBody>
          </p:sp>
        </p:grpSp>
      </p:grpSp>
      <p:grpSp>
        <p:nvGrpSpPr>
          <p:cNvPr id="308" name="Group 307">
            <a:extLst>
              <a:ext uri="{FF2B5EF4-FFF2-40B4-BE49-F238E27FC236}">
                <a16:creationId xmlns:a16="http://schemas.microsoft.com/office/drawing/2014/main" id="{5C5C5BB4-1108-459C-8E33-CAB3D7F38BE9}"/>
              </a:ext>
            </a:extLst>
          </p:cNvPr>
          <p:cNvGrpSpPr/>
          <p:nvPr/>
        </p:nvGrpSpPr>
        <p:grpSpPr>
          <a:xfrm>
            <a:off x="602872" y="2717685"/>
            <a:ext cx="4558224" cy="382358"/>
            <a:chOff x="6619503" y="4034090"/>
            <a:chExt cx="3646857" cy="305910"/>
          </a:xfrm>
        </p:grpSpPr>
        <p:grpSp>
          <p:nvGrpSpPr>
            <p:cNvPr id="309" name="Group 308">
              <a:extLst>
                <a:ext uri="{FF2B5EF4-FFF2-40B4-BE49-F238E27FC236}">
                  <a16:creationId xmlns:a16="http://schemas.microsoft.com/office/drawing/2014/main" id="{5382C92F-7D08-4797-866A-9FD53B85F839}"/>
                </a:ext>
              </a:extLst>
            </p:cNvPr>
            <p:cNvGrpSpPr/>
            <p:nvPr/>
          </p:nvGrpSpPr>
          <p:grpSpPr>
            <a:xfrm>
              <a:off x="6619503" y="4139636"/>
              <a:ext cx="3646857" cy="96163"/>
              <a:chOff x="6619503" y="3789618"/>
              <a:chExt cx="3646857" cy="74951"/>
            </a:xfrm>
          </p:grpSpPr>
          <p:sp>
            <p:nvSpPr>
              <p:cNvPr id="313" name="Rounded Rectangle 29">
                <a:extLst>
                  <a:ext uri="{FF2B5EF4-FFF2-40B4-BE49-F238E27FC236}">
                    <a16:creationId xmlns:a16="http://schemas.microsoft.com/office/drawing/2014/main" id="{CD9BE46F-EDAE-47CF-87E8-4EAD5917286C}"/>
                  </a:ext>
                </a:extLst>
              </p:cNvPr>
              <p:cNvSpPr/>
              <p:nvPr/>
            </p:nvSpPr>
            <p:spPr>
              <a:xfrm>
                <a:off x="6619504" y="3789618"/>
                <a:ext cx="3646856" cy="7495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314" name="Rounded Rectangle 30">
                <a:extLst>
                  <a:ext uri="{FF2B5EF4-FFF2-40B4-BE49-F238E27FC236}">
                    <a16:creationId xmlns:a16="http://schemas.microsoft.com/office/drawing/2014/main" id="{18326691-B648-4C84-BF31-AF27C53810CE}"/>
                  </a:ext>
                </a:extLst>
              </p:cNvPr>
              <p:cNvSpPr/>
              <p:nvPr/>
            </p:nvSpPr>
            <p:spPr>
              <a:xfrm>
                <a:off x="6619503" y="3789618"/>
                <a:ext cx="2413837" cy="74951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</p:grpSp>
        <p:grpSp>
          <p:nvGrpSpPr>
            <p:cNvPr id="310" name="Group 309">
              <a:extLst>
                <a:ext uri="{FF2B5EF4-FFF2-40B4-BE49-F238E27FC236}">
                  <a16:creationId xmlns:a16="http://schemas.microsoft.com/office/drawing/2014/main" id="{8FA196A4-C7E2-452B-B4BE-A73EC0A639DF}"/>
                </a:ext>
              </a:extLst>
            </p:cNvPr>
            <p:cNvGrpSpPr/>
            <p:nvPr/>
          </p:nvGrpSpPr>
          <p:grpSpPr>
            <a:xfrm>
              <a:off x="8928398" y="4034090"/>
              <a:ext cx="343967" cy="305910"/>
              <a:chOff x="8928398" y="4034090"/>
              <a:chExt cx="343967" cy="305910"/>
            </a:xfrm>
          </p:grpSpPr>
          <p:sp>
            <p:nvSpPr>
              <p:cNvPr id="311" name="Oval 310">
                <a:extLst>
                  <a:ext uri="{FF2B5EF4-FFF2-40B4-BE49-F238E27FC236}">
                    <a16:creationId xmlns:a16="http://schemas.microsoft.com/office/drawing/2014/main" id="{E0A92B06-BD7C-4550-93E5-A8F42BA3F3EC}"/>
                  </a:ext>
                </a:extLst>
              </p:cNvPr>
              <p:cNvSpPr/>
              <p:nvPr/>
            </p:nvSpPr>
            <p:spPr>
              <a:xfrm>
                <a:off x="8947428" y="4034090"/>
                <a:ext cx="305910" cy="30591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312" name="TextBox 311">
                <a:extLst>
                  <a:ext uri="{FF2B5EF4-FFF2-40B4-BE49-F238E27FC236}">
                    <a16:creationId xmlns:a16="http://schemas.microsoft.com/office/drawing/2014/main" id="{14EC49E2-B85B-41E3-9187-721B7C0E652E}"/>
                  </a:ext>
                </a:extLst>
              </p:cNvPr>
              <p:cNvSpPr txBox="1"/>
              <p:nvPr/>
            </p:nvSpPr>
            <p:spPr>
              <a:xfrm>
                <a:off x="8928398" y="4070611"/>
                <a:ext cx="343967" cy="209304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050">
                    <a:solidFill>
                      <a:schemeClr val="accent6"/>
                    </a:solidFill>
                  </a:rPr>
                  <a:t>75%</a:t>
                </a:r>
              </a:p>
            </p:txBody>
          </p:sp>
        </p:grpSp>
      </p:grpSp>
      <p:grpSp>
        <p:nvGrpSpPr>
          <p:cNvPr id="315" name="Group 314">
            <a:extLst>
              <a:ext uri="{FF2B5EF4-FFF2-40B4-BE49-F238E27FC236}">
                <a16:creationId xmlns:a16="http://schemas.microsoft.com/office/drawing/2014/main" id="{E213B688-5F69-4109-8777-ADDBE2E6BE57}"/>
              </a:ext>
            </a:extLst>
          </p:cNvPr>
          <p:cNvGrpSpPr/>
          <p:nvPr/>
        </p:nvGrpSpPr>
        <p:grpSpPr>
          <a:xfrm>
            <a:off x="602872" y="3761883"/>
            <a:ext cx="4558224" cy="382358"/>
            <a:chOff x="6619503" y="4983430"/>
            <a:chExt cx="3646857" cy="305910"/>
          </a:xfrm>
        </p:grpSpPr>
        <p:grpSp>
          <p:nvGrpSpPr>
            <p:cNvPr id="316" name="Group 315">
              <a:extLst>
                <a:ext uri="{FF2B5EF4-FFF2-40B4-BE49-F238E27FC236}">
                  <a16:creationId xmlns:a16="http://schemas.microsoft.com/office/drawing/2014/main" id="{82D9C7A1-30F9-4BCC-A8CD-8D0447F7576A}"/>
                </a:ext>
              </a:extLst>
            </p:cNvPr>
            <p:cNvGrpSpPr/>
            <p:nvPr/>
          </p:nvGrpSpPr>
          <p:grpSpPr>
            <a:xfrm>
              <a:off x="6619503" y="5088976"/>
              <a:ext cx="3646857" cy="96163"/>
              <a:chOff x="6619503" y="4738958"/>
              <a:chExt cx="3646857" cy="74951"/>
            </a:xfrm>
          </p:grpSpPr>
          <p:sp>
            <p:nvSpPr>
              <p:cNvPr id="320" name="Rounded Rectangle 35">
                <a:extLst>
                  <a:ext uri="{FF2B5EF4-FFF2-40B4-BE49-F238E27FC236}">
                    <a16:creationId xmlns:a16="http://schemas.microsoft.com/office/drawing/2014/main" id="{2202EB93-59C8-4A12-8C67-45A2897A8853}"/>
                  </a:ext>
                </a:extLst>
              </p:cNvPr>
              <p:cNvSpPr/>
              <p:nvPr/>
            </p:nvSpPr>
            <p:spPr>
              <a:xfrm>
                <a:off x="6619504" y="4738958"/>
                <a:ext cx="3646856" cy="7495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321" name="Rounded Rectangle 36">
                <a:extLst>
                  <a:ext uri="{FF2B5EF4-FFF2-40B4-BE49-F238E27FC236}">
                    <a16:creationId xmlns:a16="http://schemas.microsoft.com/office/drawing/2014/main" id="{AD42E520-AB9B-4ABF-8504-FC07E2A13857}"/>
                  </a:ext>
                </a:extLst>
              </p:cNvPr>
              <p:cNvSpPr/>
              <p:nvPr/>
            </p:nvSpPr>
            <p:spPr>
              <a:xfrm>
                <a:off x="6619503" y="4738958"/>
                <a:ext cx="3140996" cy="74951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</p:grpSp>
        <p:grpSp>
          <p:nvGrpSpPr>
            <p:cNvPr id="317" name="Group 316">
              <a:extLst>
                <a:ext uri="{FF2B5EF4-FFF2-40B4-BE49-F238E27FC236}">
                  <a16:creationId xmlns:a16="http://schemas.microsoft.com/office/drawing/2014/main" id="{69DF4DEA-B6CC-42A1-9678-B0C7C5325CC3}"/>
                </a:ext>
              </a:extLst>
            </p:cNvPr>
            <p:cNvGrpSpPr/>
            <p:nvPr/>
          </p:nvGrpSpPr>
          <p:grpSpPr>
            <a:xfrm>
              <a:off x="9642902" y="4983430"/>
              <a:ext cx="343967" cy="305910"/>
              <a:chOff x="9642902" y="4983430"/>
              <a:chExt cx="343967" cy="305910"/>
            </a:xfrm>
          </p:grpSpPr>
          <p:sp>
            <p:nvSpPr>
              <p:cNvPr id="318" name="Oval 317">
                <a:extLst>
                  <a:ext uri="{FF2B5EF4-FFF2-40B4-BE49-F238E27FC236}">
                    <a16:creationId xmlns:a16="http://schemas.microsoft.com/office/drawing/2014/main" id="{83A9C421-9097-4F34-BA4E-278944F8FD23}"/>
                  </a:ext>
                </a:extLst>
              </p:cNvPr>
              <p:cNvSpPr/>
              <p:nvPr/>
            </p:nvSpPr>
            <p:spPr>
              <a:xfrm>
                <a:off x="9661932" y="4983430"/>
                <a:ext cx="305910" cy="30591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/>
              </a:p>
            </p:txBody>
          </p:sp>
          <p:sp>
            <p:nvSpPr>
              <p:cNvPr id="319" name="TextBox 318">
                <a:extLst>
                  <a:ext uri="{FF2B5EF4-FFF2-40B4-BE49-F238E27FC236}">
                    <a16:creationId xmlns:a16="http://schemas.microsoft.com/office/drawing/2014/main" id="{AA3CFF8D-4D48-4BCD-AE21-36606DB53F38}"/>
                  </a:ext>
                </a:extLst>
              </p:cNvPr>
              <p:cNvSpPr txBox="1"/>
              <p:nvPr/>
            </p:nvSpPr>
            <p:spPr>
              <a:xfrm>
                <a:off x="9642902" y="5021459"/>
                <a:ext cx="343967" cy="209304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1050" dirty="0">
                    <a:solidFill>
                      <a:schemeClr val="accent2"/>
                    </a:solidFill>
                  </a:rPr>
                  <a:t>92%</a:t>
                </a:r>
              </a:p>
            </p:txBody>
          </p:sp>
        </p:grpSp>
      </p:grpSp>
      <p:sp>
        <p:nvSpPr>
          <p:cNvPr id="124" name="TextBox 123">
            <a:extLst>
              <a:ext uri="{FF2B5EF4-FFF2-40B4-BE49-F238E27FC236}">
                <a16:creationId xmlns:a16="http://schemas.microsoft.com/office/drawing/2014/main" id="{4CB328BD-56DF-4ED4-9684-B1C1D9694C39}"/>
              </a:ext>
            </a:extLst>
          </p:cNvPr>
          <p:cNvSpPr txBox="1"/>
          <p:nvPr/>
        </p:nvSpPr>
        <p:spPr>
          <a:xfrm>
            <a:off x="506746" y="601983"/>
            <a:ext cx="11182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CLUSTER </a:t>
            </a:r>
            <a:r>
              <a:rPr lang="en-GB" sz="32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DIAGRAM</a:t>
            </a: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FE8C2B82-425C-4E64-9871-224D82B42CBF}"/>
              </a:ext>
            </a:extLst>
          </p:cNvPr>
          <p:cNvCxnSpPr>
            <a:cxnSpLocks/>
          </p:cNvCxnSpPr>
          <p:nvPr/>
        </p:nvCxnSpPr>
        <p:spPr>
          <a:xfrm>
            <a:off x="633558" y="551361"/>
            <a:ext cx="1080000" cy="0"/>
          </a:xfrm>
          <a:prstGeom prst="line">
            <a:avLst/>
          </a:prstGeom>
          <a:ln w="571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9AAC62C0-3443-4B84-AC27-A0C3949D0244}"/>
              </a:ext>
            </a:extLst>
          </p:cNvPr>
          <p:cNvSpPr txBox="1"/>
          <p:nvPr/>
        </p:nvSpPr>
        <p:spPr>
          <a:xfrm>
            <a:off x="504736" y="6346665"/>
            <a:ext cx="11060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POWER</a:t>
            </a:r>
            <a:r>
              <a:rPr lang="en-GB" sz="9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SLIDES</a:t>
            </a:r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									</a:t>
            </a:r>
            <a:r>
              <a:rPr lang="en-GB" sz="9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 	       WWW.POWERLIDES.COM </a:t>
            </a:r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						</a:t>
            </a:r>
            <a:endParaRPr lang="en-GB" sz="900" b="1" dirty="0">
              <a:solidFill>
                <a:srgbClr val="009999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9" name="Slide Number Placeholder 5">
            <a:extLst>
              <a:ext uri="{FF2B5EF4-FFF2-40B4-BE49-F238E27FC236}">
                <a16:creationId xmlns:a16="http://schemas.microsoft.com/office/drawing/2014/main" id="{270C19A9-3BE2-4395-B9A9-BB00DF1A9314}"/>
              </a:ext>
            </a:extLst>
          </p:cNvPr>
          <p:cNvSpPr txBox="1">
            <a:spLocks/>
          </p:cNvSpPr>
          <p:nvPr/>
        </p:nvSpPr>
        <p:spPr>
          <a:xfrm>
            <a:off x="5571650" y="6364663"/>
            <a:ext cx="216000" cy="216000"/>
          </a:xfrm>
          <a:prstGeom prst="ellipse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3</a:t>
            </a:r>
          </a:p>
        </p:txBody>
      </p: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4316AF19-AF1B-4280-B0F9-DD299B078E5C}"/>
              </a:ext>
            </a:extLst>
          </p:cNvPr>
          <p:cNvCxnSpPr/>
          <p:nvPr/>
        </p:nvCxnSpPr>
        <p:spPr>
          <a:xfrm flipH="1">
            <a:off x="5981846" y="6472238"/>
            <a:ext cx="37584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18A8462E-5B5D-4E5E-BEEA-D1BACEBBB877}"/>
              </a:ext>
            </a:extLst>
          </p:cNvPr>
          <p:cNvCxnSpPr>
            <a:cxnSpLocks/>
          </p:cNvCxnSpPr>
          <p:nvPr/>
        </p:nvCxnSpPr>
        <p:spPr>
          <a:xfrm flipH="1">
            <a:off x="1575770" y="6472238"/>
            <a:ext cx="375761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271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 5">
            <a:extLst>
              <a:ext uri="{FF2B5EF4-FFF2-40B4-BE49-F238E27FC236}">
                <a16:creationId xmlns:a16="http://schemas.microsoft.com/office/drawing/2014/main" id="{F4D4412A-1EF1-4B7B-B3C5-BE31C9D3C70C}"/>
              </a:ext>
            </a:extLst>
          </p:cNvPr>
          <p:cNvSpPr>
            <a:spLocks/>
          </p:cNvSpPr>
          <p:nvPr/>
        </p:nvSpPr>
        <p:spPr bwMode="auto">
          <a:xfrm>
            <a:off x="6392843" y="3699840"/>
            <a:ext cx="324807" cy="304372"/>
          </a:xfrm>
          <a:custGeom>
            <a:avLst/>
            <a:gdLst>
              <a:gd name="T0" fmla="*/ 290 w 302"/>
              <a:gd name="T1" fmla="*/ 283 h 283"/>
              <a:gd name="T2" fmla="*/ 0 w 302"/>
              <a:gd name="T3" fmla="*/ 14 h 283"/>
              <a:gd name="T4" fmla="*/ 14 w 302"/>
              <a:gd name="T5" fmla="*/ 0 h 283"/>
              <a:gd name="T6" fmla="*/ 302 w 302"/>
              <a:gd name="T7" fmla="*/ 269 h 283"/>
              <a:gd name="T8" fmla="*/ 290 w 302"/>
              <a:gd name="T9" fmla="*/ 283 h 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2" h="283">
                <a:moveTo>
                  <a:pt x="290" y="283"/>
                </a:moveTo>
                <a:lnTo>
                  <a:pt x="0" y="14"/>
                </a:lnTo>
                <a:lnTo>
                  <a:pt x="14" y="0"/>
                </a:lnTo>
                <a:lnTo>
                  <a:pt x="302" y="269"/>
                </a:lnTo>
                <a:lnTo>
                  <a:pt x="290" y="28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5" name="Freeform 6">
            <a:extLst>
              <a:ext uri="{FF2B5EF4-FFF2-40B4-BE49-F238E27FC236}">
                <a16:creationId xmlns:a16="http://schemas.microsoft.com/office/drawing/2014/main" id="{22444C94-CEED-4159-B536-85D66E4AAB17}"/>
              </a:ext>
            </a:extLst>
          </p:cNvPr>
          <p:cNvSpPr>
            <a:spLocks/>
          </p:cNvSpPr>
          <p:nvPr/>
        </p:nvSpPr>
        <p:spPr bwMode="auto">
          <a:xfrm>
            <a:off x="6552020" y="2321026"/>
            <a:ext cx="230161" cy="193593"/>
          </a:xfrm>
          <a:custGeom>
            <a:avLst/>
            <a:gdLst>
              <a:gd name="T0" fmla="*/ 202 w 214"/>
              <a:gd name="T1" fmla="*/ 180 h 180"/>
              <a:gd name="T2" fmla="*/ 0 w 214"/>
              <a:gd name="T3" fmla="*/ 15 h 180"/>
              <a:gd name="T4" fmla="*/ 12 w 214"/>
              <a:gd name="T5" fmla="*/ 0 h 180"/>
              <a:gd name="T6" fmla="*/ 214 w 214"/>
              <a:gd name="T7" fmla="*/ 163 h 180"/>
              <a:gd name="T8" fmla="*/ 202 w 214"/>
              <a:gd name="T9" fmla="*/ 18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4" h="180">
                <a:moveTo>
                  <a:pt x="202" y="180"/>
                </a:moveTo>
                <a:lnTo>
                  <a:pt x="0" y="15"/>
                </a:lnTo>
                <a:lnTo>
                  <a:pt x="12" y="0"/>
                </a:lnTo>
                <a:lnTo>
                  <a:pt x="214" y="163"/>
                </a:lnTo>
                <a:lnTo>
                  <a:pt x="202" y="18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7" name="Freeform 7">
            <a:extLst>
              <a:ext uri="{FF2B5EF4-FFF2-40B4-BE49-F238E27FC236}">
                <a16:creationId xmlns:a16="http://schemas.microsoft.com/office/drawing/2014/main" id="{17A8A8A0-B6B7-420A-939F-8FE7A6534F43}"/>
              </a:ext>
            </a:extLst>
          </p:cNvPr>
          <p:cNvSpPr>
            <a:spLocks/>
          </p:cNvSpPr>
          <p:nvPr/>
        </p:nvSpPr>
        <p:spPr bwMode="auto">
          <a:xfrm>
            <a:off x="7739392" y="2014502"/>
            <a:ext cx="165630" cy="164555"/>
          </a:xfrm>
          <a:custGeom>
            <a:avLst/>
            <a:gdLst>
              <a:gd name="T0" fmla="*/ 0 w 64"/>
              <a:gd name="T1" fmla="*/ 64 h 64"/>
              <a:gd name="T2" fmla="*/ 64 w 64"/>
              <a:gd name="T3" fmla="*/ 0 h 64"/>
              <a:gd name="T4" fmla="*/ 0 w 64"/>
              <a:gd name="T5" fmla="*/ 0 h 64"/>
              <a:gd name="T6" fmla="*/ 0 w 64"/>
              <a:gd name="T7" fmla="*/ 6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4" h="64">
                <a:moveTo>
                  <a:pt x="0" y="64"/>
                </a:moveTo>
                <a:cubicBezTo>
                  <a:pt x="35" y="64"/>
                  <a:pt x="64" y="36"/>
                  <a:pt x="64" y="0"/>
                </a:cubicBezTo>
                <a:cubicBezTo>
                  <a:pt x="0" y="0"/>
                  <a:pt x="0" y="0"/>
                  <a:pt x="0" y="0"/>
                </a:cubicBezTo>
                <a:lnTo>
                  <a:pt x="0" y="6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29" name="Freeform 8">
            <a:extLst>
              <a:ext uri="{FF2B5EF4-FFF2-40B4-BE49-F238E27FC236}">
                <a16:creationId xmlns:a16="http://schemas.microsoft.com/office/drawing/2014/main" id="{DAF2789A-C20E-4F4F-AD4B-AC8003D600DB}"/>
              </a:ext>
            </a:extLst>
          </p:cNvPr>
          <p:cNvSpPr>
            <a:spLocks noEditPoints="1"/>
          </p:cNvSpPr>
          <p:nvPr/>
        </p:nvSpPr>
        <p:spPr bwMode="auto">
          <a:xfrm>
            <a:off x="7510307" y="1784342"/>
            <a:ext cx="400093" cy="402244"/>
          </a:xfrm>
          <a:custGeom>
            <a:avLst/>
            <a:gdLst>
              <a:gd name="T0" fmla="*/ 78 w 155"/>
              <a:gd name="T1" fmla="*/ 0 h 156"/>
              <a:gd name="T2" fmla="*/ 0 w 155"/>
              <a:gd name="T3" fmla="*/ 78 h 156"/>
              <a:gd name="T4" fmla="*/ 78 w 155"/>
              <a:gd name="T5" fmla="*/ 156 h 156"/>
              <a:gd name="T6" fmla="*/ 80 w 155"/>
              <a:gd name="T7" fmla="*/ 156 h 156"/>
              <a:gd name="T8" fmla="*/ 80 w 155"/>
              <a:gd name="T9" fmla="*/ 80 h 156"/>
              <a:gd name="T10" fmla="*/ 155 w 155"/>
              <a:gd name="T11" fmla="*/ 80 h 156"/>
              <a:gd name="T12" fmla="*/ 155 w 155"/>
              <a:gd name="T13" fmla="*/ 78 h 156"/>
              <a:gd name="T14" fmla="*/ 78 w 155"/>
              <a:gd name="T15" fmla="*/ 0 h 156"/>
              <a:gd name="T16" fmla="*/ 78 w 155"/>
              <a:gd name="T17" fmla="*/ 5 h 156"/>
              <a:gd name="T18" fmla="*/ 151 w 155"/>
              <a:gd name="T19" fmla="*/ 76 h 156"/>
              <a:gd name="T20" fmla="*/ 75 w 155"/>
              <a:gd name="T21" fmla="*/ 76 h 156"/>
              <a:gd name="T22" fmla="*/ 75 w 155"/>
              <a:gd name="T23" fmla="*/ 151 h 156"/>
              <a:gd name="T24" fmla="*/ 5 w 155"/>
              <a:gd name="T25" fmla="*/ 78 h 156"/>
              <a:gd name="T26" fmla="*/ 78 w 155"/>
              <a:gd name="T27" fmla="*/ 5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5" h="156">
                <a:moveTo>
                  <a:pt x="78" y="0"/>
                </a:moveTo>
                <a:cubicBezTo>
                  <a:pt x="35" y="0"/>
                  <a:pt x="0" y="35"/>
                  <a:pt x="0" y="78"/>
                </a:cubicBezTo>
                <a:cubicBezTo>
                  <a:pt x="0" y="121"/>
                  <a:pt x="35" y="156"/>
                  <a:pt x="78" y="156"/>
                </a:cubicBezTo>
                <a:cubicBezTo>
                  <a:pt x="80" y="156"/>
                  <a:pt x="80" y="156"/>
                  <a:pt x="80" y="156"/>
                </a:cubicBezTo>
                <a:cubicBezTo>
                  <a:pt x="80" y="80"/>
                  <a:pt x="80" y="80"/>
                  <a:pt x="80" y="80"/>
                </a:cubicBezTo>
                <a:cubicBezTo>
                  <a:pt x="155" y="80"/>
                  <a:pt x="155" y="80"/>
                  <a:pt x="155" y="80"/>
                </a:cubicBezTo>
                <a:cubicBezTo>
                  <a:pt x="155" y="78"/>
                  <a:pt x="155" y="78"/>
                  <a:pt x="155" y="78"/>
                </a:cubicBezTo>
                <a:cubicBezTo>
                  <a:pt x="155" y="35"/>
                  <a:pt x="120" y="0"/>
                  <a:pt x="78" y="0"/>
                </a:cubicBezTo>
                <a:close/>
                <a:moveTo>
                  <a:pt x="78" y="5"/>
                </a:moveTo>
                <a:cubicBezTo>
                  <a:pt x="117" y="5"/>
                  <a:pt x="149" y="37"/>
                  <a:pt x="151" y="76"/>
                </a:cubicBezTo>
                <a:cubicBezTo>
                  <a:pt x="75" y="76"/>
                  <a:pt x="75" y="76"/>
                  <a:pt x="75" y="76"/>
                </a:cubicBezTo>
                <a:cubicBezTo>
                  <a:pt x="75" y="151"/>
                  <a:pt x="75" y="151"/>
                  <a:pt x="75" y="151"/>
                </a:cubicBezTo>
                <a:cubicBezTo>
                  <a:pt x="36" y="150"/>
                  <a:pt x="5" y="117"/>
                  <a:pt x="5" y="78"/>
                </a:cubicBezTo>
                <a:cubicBezTo>
                  <a:pt x="5" y="38"/>
                  <a:pt x="37" y="5"/>
                  <a:pt x="78" y="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0" name="Freeform 9">
            <a:extLst>
              <a:ext uri="{FF2B5EF4-FFF2-40B4-BE49-F238E27FC236}">
                <a16:creationId xmlns:a16="http://schemas.microsoft.com/office/drawing/2014/main" id="{0D5F3F5F-7E5A-4873-BDC6-D9C68A60389C}"/>
              </a:ext>
            </a:extLst>
          </p:cNvPr>
          <p:cNvSpPr>
            <a:spLocks/>
          </p:cNvSpPr>
          <p:nvPr/>
        </p:nvSpPr>
        <p:spPr bwMode="auto">
          <a:xfrm>
            <a:off x="7265089" y="2230682"/>
            <a:ext cx="275333" cy="355997"/>
          </a:xfrm>
          <a:custGeom>
            <a:avLst/>
            <a:gdLst>
              <a:gd name="T0" fmla="*/ 17 w 256"/>
              <a:gd name="T1" fmla="*/ 331 h 331"/>
              <a:gd name="T2" fmla="*/ 0 w 256"/>
              <a:gd name="T3" fmla="*/ 319 h 331"/>
              <a:gd name="T4" fmla="*/ 242 w 256"/>
              <a:gd name="T5" fmla="*/ 0 h 331"/>
              <a:gd name="T6" fmla="*/ 256 w 256"/>
              <a:gd name="T7" fmla="*/ 10 h 331"/>
              <a:gd name="T8" fmla="*/ 17 w 256"/>
              <a:gd name="T9" fmla="*/ 331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6" h="331">
                <a:moveTo>
                  <a:pt x="17" y="331"/>
                </a:moveTo>
                <a:lnTo>
                  <a:pt x="0" y="319"/>
                </a:lnTo>
                <a:lnTo>
                  <a:pt x="242" y="0"/>
                </a:lnTo>
                <a:lnTo>
                  <a:pt x="256" y="10"/>
                </a:lnTo>
                <a:lnTo>
                  <a:pt x="17" y="3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2" name="Freeform 10">
            <a:extLst>
              <a:ext uri="{FF2B5EF4-FFF2-40B4-BE49-F238E27FC236}">
                <a16:creationId xmlns:a16="http://schemas.microsoft.com/office/drawing/2014/main" id="{C73804C5-9109-495B-947D-5CAC61CC7165}"/>
              </a:ext>
            </a:extLst>
          </p:cNvPr>
          <p:cNvSpPr>
            <a:spLocks noEditPoints="1"/>
          </p:cNvSpPr>
          <p:nvPr/>
        </p:nvSpPr>
        <p:spPr bwMode="auto">
          <a:xfrm>
            <a:off x="7375867" y="1647751"/>
            <a:ext cx="667897" cy="671124"/>
          </a:xfrm>
          <a:custGeom>
            <a:avLst/>
            <a:gdLst>
              <a:gd name="T0" fmla="*/ 130 w 259"/>
              <a:gd name="T1" fmla="*/ 260 h 260"/>
              <a:gd name="T2" fmla="*/ 0 w 259"/>
              <a:gd name="T3" fmla="*/ 130 h 260"/>
              <a:gd name="T4" fmla="*/ 130 w 259"/>
              <a:gd name="T5" fmla="*/ 0 h 260"/>
              <a:gd name="T6" fmla="*/ 259 w 259"/>
              <a:gd name="T7" fmla="*/ 130 h 260"/>
              <a:gd name="T8" fmla="*/ 130 w 259"/>
              <a:gd name="T9" fmla="*/ 260 h 260"/>
              <a:gd name="T10" fmla="*/ 130 w 259"/>
              <a:gd name="T11" fmla="*/ 12 h 260"/>
              <a:gd name="T12" fmla="*/ 12 w 259"/>
              <a:gd name="T13" fmla="*/ 130 h 260"/>
              <a:gd name="T14" fmla="*/ 130 w 259"/>
              <a:gd name="T15" fmla="*/ 248 h 260"/>
              <a:gd name="T16" fmla="*/ 247 w 259"/>
              <a:gd name="T17" fmla="*/ 130 h 260"/>
              <a:gd name="T18" fmla="*/ 130 w 259"/>
              <a:gd name="T19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59" h="260">
                <a:moveTo>
                  <a:pt x="130" y="260"/>
                </a:moveTo>
                <a:cubicBezTo>
                  <a:pt x="58" y="260"/>
                  <a:pt x="0" y="201"/>
                  <a:pt x="0" y="130"/>
                </a:cubicBezTo>
                <a:cubicBezTo>
                  <a:pt x="0" y="58"/>
                  <a:pt x="58" y="0"/>
                  <a:pt x="130" y="0"/>
                </a:cubicBezTo>
                <a:cubicBezTo>
                  <a:pt x="201" y="0"/>
                  <a:pt x="259" y="58"/>
                  <a:pt x="259" y="130"/>
                </a:cubicBezTo>
                <a:cubicBezTo>
                  <a:pt x="259" y="201"/>
                  <a:pt x="201" y="260"/>
                  <a:pt x="130" y="260"/>
                </a:cubicBezTo>
                <a:close/>
                <a:moveTo>
                  <a:pt x="130" y="12"/>
                </a:moveTo>
                <a:cubicBezTo>
                  <a:pt x="65" y="12"/>
                  <a:pt x="12" y="65"/>
                  <a:pt x="12" y="130"/>
                </a:cubicBezTo>
                <a:cubicBezTo>
                  <a:pt x="12" y="195"/>
                  <a:pt x="65" y="248"/>
                  <a:pt x="130" y="248"/>
                </a:cubicBezTo>
                <a:cubicBezTo>
                  <a:pt x="195" y="248"/>
                  <a:pt x="247" y="195"/>
                  <a:pt x="247" y="130"/>
                </a:cubicBezTo>
                <a:cubicBezTo>
                  <a:pt x="247" y="65"/>
                  <a:pt x="195" y="12"/>
                  <a:pt x="130" y="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39" name="Rectangle 11">
            <a:extLst>
              <a:ext uri="{FF2B5EF4-FFF2-40B4-BE49-F238E27FC236}">
                <a16:creationId xmlns:a16="http://schemas.microsoft.com/office/drawing/2014/main" id="{462CFA1C-33A0-4724-9432-99B5EF09C5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8797" y="2809311"/>
            <a:ext cx="309749" cy="204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0" name="Freeform 12">
            <a:extLst>
              <a:ext uri="{FF2B5EF4-FFF2-40B4-BE49-F238E27FC236}">
                <a16:creationId xmlns:a16="http://schemas.microsoft.com/office/drawing/2014/main" id="{7B63E1CC-738F-43B7-8CBD-6AA7AF38A8E5}"/>
              </a:ext>
            </a:extLst>
          </p:cNvPr>
          <p:cNvSpPr>
            <a:spLocks noEditPoints="1"/>
          </p:cNvSpPr>
          <p:nvPr/>
        </p:nvSpPr>
        <p:spPr bwMode="auto">
          <a:xfrm>
            <a:off x="7794244" y="2444710"/>
            <a:ext cx="670049" cy="671124"/>
          </a:xfrm>
          <a:custGeom>
            <a:avLst/>
            <a:gdLst>
              <a:gd name="T0" fmla="*/ 130 w 260"/>
              <a:gd name="T1" fmla="*/ 260 h 260"/>
              <a:gd name="T2" fmla="*/ 0 w 260"/>
              <a:gd name="T3" fmla="*/ 130 h 260"/>
              <a:gd name="T4" fmla="*/ 130 w 260"/>
              <a:gd name="T5" fmla="*/ 0 h 260"/>
              <a:gd name="T6" fmla="*/ 260 w 260"/>
              <a:gd name="T7" fmla="*/ 130 h 260"/>
              <a:gd name="T8" fmla="*/ 130 w 260"/>
              <a:gd name="T9" fmla="*/ 260 h 260"/>
              <a:gd name="T10" fmla="*/ 130 w 260"/>
              <a:gd name="T11" fmla="*/ 12 h 260"/>
              <a:gd name="T12" fmla="*/ 12 w 260"/>
              <a:gd name="T13" fmla="*/ 130 h 260"/>
              <a:gd name="T14" fmla="*/ 130 w 260"/>
              <a:gd name="T15" fmla="*/ 248 h 260"/>
              <a:gd name="T16" fmla="*/ 248 w 260"/>
              <a:gd name="T17" fmla="*/ 130 h 260"/>
              <a:gd name="T18" fmla="*/ 130 w 260"/>
              <a:gd name="T19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0" h="260">
                <a:moveTo>
                  <a:pt x="130" y="260"/>
                </a:moveTo>
                <a:cubicBezTo>
                  <a:pt x="58" y="260"/>
                  <a:pt x="0" y="202"/>
                  <a:pt x="0" y="130"/>
                </a:cubicBezTo>
                <a:cubicBezTo>
                  <a:pt x="0" y="59"/>
                  <a:pt x="58" y="0"/>
                  <a:pt x="130" y="0"/>
                </a:cubicBezTo>
                <a:cubicBezTo>
                  <a:pt x="202" y="0"/>
                  <a:pt x="260" y="59"/>
                  <a:pt x="260" y="130"/>
                </a:cubicBezTo>
                <a:cubicBezTo>
                  <a:pt x="260" y="202"/>
                  <a:pt x="202" y="260"/>
                  <a:pt x="130" y="260"/>
                </a:cubicBezTo>
                <a:close/>
                <a:moveTo>
                  <a:pt x="130" y="12"/>
                </a:moveTo>
                <a:cubicBezTo>
                  <a:pt x="65" y="12"/>
                  <a:pt x="12" y="65"/>
                  <a:pt x="12" y="130"/>
                </a:cubicBezTo>
                <a:cubicBezTo>
                  <a:pt x="12" y="195"/>
                  <a:pt x="65" y="248"/>
                  <a:pt x="130" y="248"/>
                </a:cubicBezTo>
                <a:cubicBezTo>
                  <a:pt x="195" y="248"/>
                  <a:pt x="248" y="195"/>
                  <a:pt x="248" y="130"/>
                </a:cubicBezTo>
                <a:cubicBezTo>
                  <a:pt x="248" y="65"/>
                  <a:pt x="195" y="12"/>
                  <a:pt x="130" y="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1" name="Freeform 13">
            <a:extLst>
              <a:ext uri="{FF2B5EF4-FFF2-40B4-BE49-F238E27FC236}">
                <a16:creationId xmlns:a16="http://schemas.microsoft.com/office/drawing/2014/main" id="{96B81374-D84E-4BF3-98DA-3A55EAD60C46}"/>
              </a:ext>
            </a:extLst>
          </p:cNvPr>
          <p:cNvSpPr>
            <a:spLocks noEditPoints="1"/>
          </p:cNvSpPr>
          <p:nvPr/>
        </p:nvSpPr>
        <p:spPr bwMode="auto">
          <a:xfrm>
            <a:off x="7943741" y="2667343"/>
            <a:ext cx="371054" cy="286088"/>
          </a:xfrm>
          <a:custGeom>
            <a:avLst/>
            <a:gdLst>
              <a:gd name="T0" fmla="*/ 25 w 144"/>
              <a:gd name="T1" fmla="*/ 0 h 111"/>
              <a:gd name="T2" fmla="*/ 25 w 144"/>
              <a:gd name="T3" fmla="*/ 16 h 111"/>
              <a:gd name="T4" fmla="*/ 0 w 144"/>
              <a:gd name="T5" fmla="*/ 16 h 111"/>
              <a:gd name="T6" fmla="*/ 0 w 144"/>
              <a:gd name="T7" fmla="*/ 88 h 111"/>
              <a:gd name="T8" fmla="*/ 71 w 144"/>
              <a:gd name="T9" fmla="*/ 88 h 111"/>
              <a:gd name="T10" fmla="*/ 84 w 144"/>
              <a:gd name="T11" fmla="*/ 111 h 111"/>
              <a:gd name="T12" fmla="*/ 98 w 144"/>
              <a:gd name="T13" fmla="*/ 88 h 111"/>
              <a:gd name="T14" fmla="*/ 124 w 144"/>
              <a:gd name="T15" fmla="*/ 88 h 111"/>
              <a:gd name="T16" fmla="*/ 124 w 144"/>
              <a:gd name="T17" fmla="*/ 75 h 111"/>
              <a:gd name="T18" fmla="*/ 144 w 144"/>
              <a:gd name="T19" fmla="*/ 75 h 111"/>
              <a:gd name="T20" fmla="*/ 144 w 144"/>
              <a:gd name="T21" fmla="*/ 0 h 111"/>
              <a:gd name="T22" fmla="*/ 25 w 144"/>
              <a:gd name="T23" fmla="*/ 0 h 111"/>
              <a:gd name="T24" fmla="*/ 118 w 144"/>
              <a:gd name="T25" fmla="*/ 22 h 111"/>
              <a:gd name="T26" fmla="*/ 118 w 144"/>
              <a:gd name="T27" fmla="*/ 82 h 111"/>
              <a:gd name="T28" fmla="*/ 96 w 144"/>
              <a:gd name="T29" fmla="*/ 82 h 111"/>
              <a:gd name="T30" fmla="*/ 95 w 144"/>
              <a:gd name="T31" fmla="*/ 82 h 111"/>
              <a:gd name="T32" fmla="*/ 95 w 144"/>
              <a:gd name="T33" fmla="*/ 81 h 111"/>
              <a:gd name="T34" fmla="*/ 84 w 144"/>
              <a:gd name="T35" fmla="*/ 99 h 111"/>
              <a:gd name="T36" fmla="*/ 75 w 144"/>
              <a:gd name="T37" fmla="*/ 83 h 111"/>
              <a:gd name="T38" fmla="*/ 74 w 144"/>
              <a:gd name="T39" fmla="*/ 81 h 111"/>
              <a:gd name="T40" fmla="*/ 74 w 144"/>
              <a:gd name="T41" fmla="*/ 82 h 111"/>
              <a:gd name="T42" fmla="*/ 73 w 144"/>
              <a:gd name="T43" fmla="*/ 82 h 111"/>
              <a:gd name="T44" fmla="*/ 6 w 144"/>
              <a:gd name="T45" fmla="*/ 82 h 111"/>
              <a:gd name="T46" fmla="*/ 6 w 144"/>
              <a:gd name="T47" fmla="*/ 22 h 111"/>
              <a:gd name="T48" fmla="*/ 118 w 144"/>
              <a:gd name="T49" fmla="*/ 22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4" h="111">
                <a:moveTo>
                  <a:pt x="25" y="0"/>
                </a:moveTo>
                <a:cubicBezTo>
                  <a:pt x="25" y="16"/>
                  <a:pt x="25" y="16"/>
                  <a:pt x="25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88"/>
                  <a:pt x="0" y="88"/>
                  <a:pt x="0" y="88"/>
                </a:cubicBezTo>
                <a:cubicBezTo>
                  <a:pt x="71" y="88"/>
                  <a:pt x="71" y="88"/>
                  <a:pt x="71" y="88"/>
                </a:cubicBezTo>
                <a:cubicBezTo>
                  <a:pt x="84" y="111"/>
                  <a:pt x="84" y="111"/>
                  <a:pt x="84" y="111"/>
                </a:cubicBezTo>
                <a:cubicBezTo>
                  <a:pt x="98" y="88"/>
                  <a:pt x="98" y="88"/>
                  <a:pt x="98" y="88"/>
                </a:cubicBezTo>
                <a:cubicBezTo>
                  <a:pt x="124" y="88"/>
                  <a:pt x="124" y="88"/>
                  <a:pt x="124" y="88"/>
                </a:cubicBezTo>
                <a:cubicBezTo>
                  <a:pt x="124" y="75"/>
                  <a:pt x="124" y="75"/>
                  <a:pt x="124" y="75"/>
                </a:cubicBezTo>
                <a:cubicBezTo>
                  <a:pt x="144" y="75"/>
                  <a:pt x="144" y="75"/>
                  <a:pt x="144" y="75"/>
                </a:cubicBezTo>
                <a:cubicBezTo>
                  <a:pt x="144" y="0"/>
                  <a:pt x="144" y="0"/>
                  <a:pt x="144" y="0"/>
                </a:cubicBezTo>
                <a:lnTo>
                  <a:pt x="25" y="0"/>
                </a:lnTo>
                <a:close/>
                <a:moveTo>
                  <a:pt x="118" y="22"/>
                </a:moveTo>
                <a:cubicBezTo>
                  <a:pt x="118" y="82"/>
                  <a:pt x="118" y="82"/>
                  <a:pt x="118" y="82"/>
                </a:cubicBezTo>
                <a:cubicBezTo>
                  <a:pt x="96" y="82"/>
                  <a:pt x="96" y="82"/>
                  <a:pt x="96" y="82"/>
                </a:cubicBezTo>
                <a:cubicBezTo>
                  <a:pt x="96" y="82"/>
                  <a:pt x="96" y="82"/>
                  <a:pt x="95" y="82"/>
                </a:cubicBezTo>
                <a:cubicBezTo>
                  <a:pt x="95" y="81"/>
                  <a:pt x="95" y="81"/>
                  <a:pt x="95" y="81"/>
                </a:cubicBezTo>
                <a:cubicBezTo>
                  <a:pt x="84" y="99"/>
                  <a:pt x="84" y="99"/>
                  <a:pt x="84" y="99"/>
                </a:cubicBezTo>
                <a:cubicBezTo>
                  <a:pt x="75" y="83"/>
                  <a:pt x="75" y="83"/>
                  <a:pt x="75" y="83"/>
                </a:cubicBezTo>
                <a:cubicBezTo>
                  <a:pt x="74" y="81"/>
                  <a:pt x="74" y="81"/>
                  <a:pt x="74" y="81"/>
                </a:cubicBezTo>
                <a:cubicBezTo>
                  <a:pt x="74" y="82"/>
                  <a:pt x="74" y="82"/>
                  <a:pt x="74" y="82"/>
                </a:cubicBezTo>
                <a:cubicBezTo>
                  <a:pt x="73" y="82"/>
                  <a:pt x="73" y="82"/>
                  <a:pt x="73" y="82"/>
                </a:cubicBezTo>
                <a:cubicBezTo>
                  <a:pt x="6" y="82"/>
                  <a:pt x="6" y="82"/>
                  <a:pt x="6" y="82"/>
                </a:cubicBezTo>
                <a:cubicBezTo>
                  <a:pt x="6" y="22"/>
                  <a:pt x="6" y="22"/>
                  <a:pt x="6" y="22"/>
                </a:cubicBezTo>
                <a:lnTo>
                  <a:pt x="118" y="2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3" name="Freeform 14">
            <a:extLst>
              <a:ext uri="{FF2B5EF4-FFF2-40B4-BE49-F238E27FC236}">
                <a16:creationId xmlns:a16="http://schemas.microsoft.com/office/drawing/2014/main" id="{B65B316C-F1FF-470C-9BC4-EE9DE3887CE1}"/>
              </a:ext>
            </a:extLst>
          </p:cNvPr>
          <p:cNvSpPr>
            <a:spLocks/>
          </p:cNvSpPr>
          <p:nvPr/>
        </p:nvSpPr>
        <p:spPr bwMode="auto">
          <a:xfrm>
            <a:off x="4652654" y="2230682"/>
            <a:ext cx="189291" cy="237690"/>
          </a:xfrm>
          <a:custGeom>
            <a:avLst/>
            <a:gdLst>
              <a:gd name="T0" fmla="*/ 161 w 176"/>
              <a:gd name="T1" fmla="*/ 221 h 221"/>
              <a:gd name="T2" fmla="*/ 0 w 176"/>
              <a:gd name="T3" fmla="*/ 10 h 221"/>
              <a:gd name="T4" fmla="*/ 15 w 176"/>
              <a:gd name="T5" fmla="*/ 0 h 221"/>
              <a:gd name="T6" fmla="*/ 176 w 176"/>
              <a:gd name="T7" fmla="*/ 209 h 221"/>
              <a:gd name="T8" fmla="*/ 161 w 176"/>
              <a:gd name="T9" fmla="*/ 221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6" h="221">
                <a:moveTo>
                  <a:pt x="161" y="221"/>
                </a:moveTo>
                <a:lnTo>
                  <a:pt x="0" y="10"/>
                </a:lnTo>
                <a:lnTo>
                  <a:pt x="15" y="0"/>
                </a:lnTo>
                <a:lnTo>
                  <a:pt x="176" y="209"/>
                </a:lnTo>
                <a:lnTo>
                  <a:pt x="161" y="22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48" name="Freeform 15">
            <a:extLst>
              <a:ext uri="{FF2B5EF4-FFF2-40B4-BE49-F238E27FC236}">
                <a16:creationId xmlns:a16="http://schemas.microsoft.com/office/drawing/2014/main" id="{5D9C8945-DC2D-4616-ABFB-4B9F5F891FD6}"/>
              </a:ext>
            </a:extLst>
          </p:cNvPr>
          <p:cNvSpPr>
            <a:spLocks noEditPoints="1"/>
          </p:cNvSpPr>
          <p:nvPr/>
        </p:nvSpPr>
        <p:spPr bwMode="auto">
          <a:xfrm>
            <a:off x="4132102" y="1647751"/>
            <a:ext cx="667897" cy="671124"/>
          </a:xfrm>
          <a:custGeom>
            <a:avLst/>
            <a:gdLst>
              <a:gd name="T0" fmla="*/ 129 w 259"/>
              <a:gd name="T1" fmla="*/ 260 h 260"/>
              <a:gd name="T2" fmla="*/ 0 w 259"/>
              <a:gd name="T3" fmla="*/ 130 h 260"/>
              <a:gd name="T4" fmla="*/ 129 w 259"/>
              <a:gd name="T5" fmla="*/ 0 h 260"/>
              <a:gd name="T6" fmla="*/ 259 w 259"/>
              <a:gd name="T7" fmla="*/ 130 h 260"/>
              <a:gd name="T8" fmla="*/ 129 w 259"/>
              <a:gd name="T9" fmla="*/ 260 h 260"/>
              <a:gd name="T10" fmla="*/ 129 w 259"/>
              <a:gd name="T11" fmla="*/ 12 h 260"/>
              <a:gd name="T12" fmla="*/ 12 w 259"/>
              <a:gd name="T13" fmla="*/ 130 h 260"/>
              <a:gd name="T14" fmla="*/ 129 w 259"/>
              <a:gd name="T15" fmla="*/ 248 h 260"/>
              <a:gd name="T16" fmla="*/ 247 w 259"/>
              <a:gd name="T17" fmla="*/ 130 h 260"/>
              <a:gd name="T18" fmla="*/ 129 w 259"/>
              <a:gd name="T19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59" h="260">
                <a:moveTo>
                  <a:pt x="129" y="260"/>
                </a:moveTo>
                <a:cubicBezTo>
                  <a:pt x="58" y="260"/>
                  <a:pt x="0" y="201"/>
                  <a:pt x="0" y="130"/>
                </a:cubicBezTo>
                <a:cubicBezTo>
                  <a:pt x="0" y="58"/>
                  <a:pt x="58" y="0"/>
                  <a:pt x="129" y="0"/>
                </a:cubicBezTo>
                <a:cubicBezTo>
                  <a:pt x="201" y="0"/>
                  <a:pt x="259" y="58"/>
                  <a:pt x="259" y="130"/>
                </a:cubicBezTo>
                <a:cubicBezTo>
                  <a:pt x="259" y="201"/>
                  <a:pt x="201" y="260"/>
                  <a:pt x="129" y="260"/>
                </a:cubicBezTo>
                <a:close/>
                <a:moveTo>
                  <a:pt x="129" y="12"/>
                </a:moveTo>
                <a:cubicBezTo>
                  <a:pt x="64" y="12"/>
                  <a:pt x="12" y="65"/>
                  <a:pt x="12" y="130"/>
                </a:cubicBezTo>
                <a:cubicBezTo>
                  <a:pt x="12" y="195"/>
                  <a:pt x="64" y="248"/>
                  <a:pt x="129" y="248"/>
                </a:cubicBezTo>
                <a:cubicBezTo>
                  <a:pt x="194" y="248"/>
                  <a:pt x="247" y="195"/>
                  <a:pt x="247" y="130"/>
                </a:cubicBezTo>
                <a:cubicBezTo>
                  <a:pt x="247" y="65"/>
                  <a:pt x="194" y="12"/>
                  <a:pt x="129" y="1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6" name="Freeform 16">
            <a:extLst>
              <a:ext uri="{FF2B5EF4-FFF2-40B4-BE49-F238E27FC236}">
                <a16:creationId xmlns:a16="http://schemas.microsoft.com/office/drawing/2014/main" id="{73825E2B-0F5A-41C2-B8ED-253D524258F9}"/>
              </a:ext>
            </a:extLst>
          </p:cNvPr>
          <p:cNvSpPr>
            <a:spLocks/>
          </p:cNvSpPr>
          <p:nvPr/>
        </p:nvSpPr>
        <p:spPr bwMode="auto">
          <a:xfrm>
            <a:off x="4381623" y="1889742"/>
            <a:ext cx="255973" cy="173159"/>
          </a:xfrm>
          <a:custGeom>
            <a:avLst/>
            <a:gdLst>
              <a:gd name="T0" fmla="*/ 11 w 99"/>
              <a:gd name="T1" fmla="*/ 67 h 67"/>
              <a:gd name="T2" fmla="*/ 23 w 99"/>
              <a:gd name="T3" fmla="*/ 56 h 67"/>
              <a:gd name="T4" fmla="*/ 19 w 99"/>
              <a:gd name="T5" fmla="*/ 47 h 67"/>
              <a:gd name="T6" fmla="*/ 31 w 99"/>
              <a:gd name="T7" fmla="*/ 29 h 67"/>
              <a:gd name="T8" fmla="*/ 43 w 99"/>
              <a:gd name="T9" fmla="*/ 26 h 67"/>
              <a:gd name="T10" fmla="*/ 54 w 99"/>
              <a:gd name="T11" fmla="*/ 33 h 67"/>
              <a:gd name="T12" fmla="*/ 53 w 99"/>
              <a:gd name="T13" fmla="*/ 37 h 67"/>
              <a:gd name="T14" fmla="*/ 65 w 99"/>
              <a:gd name="T15" fmla="*/ 49 h 67"/>
              <a:gd name="T16" fmla="*/ 76 w 99"/>
              <a:gd name="T17" fmla="*/ 37 h 67"/>
              <a:gd name="T18" fmla="*/ 74 w 99"/>
              <a:gd name="T19" fmla="*/ 30 h 67"/>
              <a:gd name="T20" fmla="*/ 82 w 99"/>
              <a:gd name="T21" fmla="*/ 21 h 67"/>
              <a:gd name="T22" fmla="*/ 88 w 99"/>
              <a:gd name="T23" fmla="*/ 23 h 67"/>
              <a:gd name="T24" fmla="*/ 99 w 99"/>
              <a:gd name="T25" fmla="*/ 11 h 67"/>
              <a:gd name="T26" fmla="*/ 88 w 99"/>
              <a:gd name="T27" fmla="*/ 0 h 67"/>
              <a:gd name="T28" fmla="*/ 76 w 99"/>
              <a:gd name="T29" fmla="*/ 11 h 67"/>
              <a:gd name="T30" fmla="*/ 79 w 99"/>
              <a:gd name="T31" fmla="*/ 18 h 67"/>
              <a:gd name="T32" fmla="*/ 71 w 99"/>
              <a:gd name="T33" fmla="*/ 27 h 67"/>
              <a:gd name="T34" fmla="*/ 65 w 99"/>
              <a:gd name="T35" fmla="*/ 25 h 67"/>
              <a:gd name="T36" fmla="*/ 56 w 99"/>
              <a:gd name="T37" fmla="*/ 29 h 67"/>
              <a:gd name="T38" fmla="*/ 46 w 99"/>
              <a:gd name="T39" fmla="*/ 23 h 67"/>
              <a:gd name="T40" fmla="*/ 46 w 99"/>
              <a:gd name="T41" fmla="*/ 19 h 67"/>
              <a:gd name="T42" fmla="*/ 35 w 99"/>
              <a:gd name="T43" fmla="*/ 7 h 67"/>
              <a:gd name="T44" fmla="*/ 23 w 99"/>
              <a:gd name="T45" fmla="*/ 19 h 67"/>
              <a:gd name="T46" fmla="*/ 27 w 99"/>
              <a:gd name="T47" fmla="*/ 27 h 67"/>
              <a:gd name="T48" fmla="*/ 16 w 99"/>
              <a:gd name="T49" fmla="*/ 45 h 67"/>
              <a:gd name="T50" fmla="*/ 11 w 99"/>
              <a:gd name="T51" fmla="*/ 44 h 67"/>
              <a:gd name="T52" fmla="*/ 0 w 99"/>
              <a:gd name="T53" fmla="*/ 56 h 67"/>
              <a:gd name="T54" fmla="*/ 11 w 99"/>
              <a:gd name="T55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99" h="67">
                <a:moveTo>
                  <a:pt x="11" y="67"/>
                </a:moveTo>
                <a:cubicBezTo>
                  <a:pt x="18" y="67"/>
                  <a:pt x="23" y="62"/>
                  <a:pt x="23" y="56"/>
                </a:cubicBezTo>
                <a:cubicBezTo>
                  <a:pt x="23" y="53"/>
                  <a:pt x="22" y="50"/>
                  <a:pt x="19" y="47"/>
                </a:cubicBezTo>
                <a:cubicBezTo>
                  <a:pt x="31" y="29"/>
                  <a:pt x="31" y="29"/>
                  <a:pt x="31" y="29"/>
                </a:cubicBezTo>
                <a:cubicBezTo>
                  <a:pt x="35" y="31"/>
                  <a:pt x="40" y="30"/>
                  <a:pt x="43" y="26"/>
                </a:cubicBezTo>
                <a:cubicBezTo>
                  <a:pt x="54" y="33"/>
                  <a:pt x="54" y="33"/>
                  <a:pt x="54" y="33"/>
                </a:cubicBezTo>
                <a:cubicBezTo>
                  <a:pt x="53" y="34"/>
                  <a:pt x="53" y="36"/>
                  <a:pt x="53" y="37"/>
                </a:cubicBezTo>
                <a:cubicBezTo>
                  <a:pt x="53" y="43"/>
                  <a:pt x="58" y="49"/>
                  <a:pt x="65" y="49"/>
                </a:cubicBezTo>
                <a:cubicBezTo>
                  <a:pt x="71" y="49"/>
                  <a:pt x="76" y="43"/>
                  <a:pt x="76" y="37"/>
                </a:cubicBezTo>
                <a:cubicBezTo>
                  <a:pt x="76" y="34"/>
                  <a:pt x="75" y="32"/>
                  <a:pt x="74" y="30"/>
                </a:cubicBezTo>
                <a:cubicBezTo>
                  <a:pt x="82" y="21"/>
                  <a:pt x="82" y="21"/>
                  <a:pt x="82" y="21"/>
                </a:cubicBezTo>
                <a:cubicBezTo>
                  <a:pt x="84" y="22"/>
                  <a:pt x="86" y="23"/>
                  <a:pt x="88" y="23"/>
                </a:cubicBezTo>
                <a:cubicBezTo>
                  <a:pt x="94" y="23"/>
                  <a:pt x="99" y="18"/>
                  <a:pt x="99" y="11"/>
                </a:cubicBezTo>
                <a:cubicBezTo>
                  <a:pt x="99" y="5"/>
                  <a:pt x="94" y="0"/>
                  <a:pt x="88" y="0"/>
                </a:cubicBezTo>
                <a:cubicBezTo>
                  <a:pt x="81" y="0"/>
                  <a:pt x="76" y="5"/>
                  <a:pt x="76" y="11"/>
                </a:cubicBezTo>
                <a:cubicBezTo>
                  <a:pt x="76" y="14"/>
                  <a:pt x="77" y="16"/>
                  <a:pt x="79" y="18"/>
                </a:cubicBezTo>
                <a:cubicBezTo>
                  <a:pt x="71" y="27"/>
                  <a:pt x="71" y="27"/>
                  <a:pt x="71" y="27"/>
                </a:cubicBezTo>
                <a:cubicBezTo>
                  <a:pt x="69" y="26"/>
                  <a:pt x="67" y="25"/>
                  <a:pt x="65" y="25"/>
                </a:cubicBezTo>
                <a:cubicBezTo>
                  <a:pt x="61" y="25"/>
                  <a:pt x="58" y="27"/>
                  <a:pt x="56" y="29"/>
                </a:cubicBezTo>
                <a:cubicBezTo>
                  <a:pt x="46" y="23"/>
                  <a:pt x="46" y="23"/>
                  <a:pt x="46" y="23"/>
                </a:cubicBezTo>
                <a:cubicBezTo>
                  <a:pt x="46" y="21"/>
                  <a:pt x="46" y="20"/>
                  <a:pt x="46" y="19"/>
                </a:cubicBezTo>
                <a:cubicBezTo>
                  <a:pt x="46" y="12"/>
                  <a:pt x="41" y="7"/>
                  <a:pt x="35" y="7"/>
                </a:cubicBezTo>
                <a:cubicBezTo>
                  <a:pt x="28" y="7"/>
                  <a:pt x="23" y="12"/>
                  <a:pt x="23" y="19"/>
                </a:cubicBezTo>
                <a:cubicBezTo>
                  <a:pt x="23" y="22"/>
                  <a:pt x="25" y="25"/>
                  <a:pt x="27" y="27"/>
                </a:cubicBezTo>
                <a:cubicBezTo>
                  <a:pt x="16" y="45"/>
                  <a:pt x="16" y="45"/>
                  <a:pt x="16" y="45"/>
                </a:cubicBezTo>
                <a:cubicBezTo>
                  <a:pt x="14" y="44"/>
                  <a:pt x="13" y="44"/>
                  <a:pt x="11" y="44"/>
                </a:cubicBezTo>
                <a:cubicBezTo>
                  <a:pt x="5" y="44"/>
                  <a:pt x="0" y="49"/>
                  <a:pt x="0" y="56"/>
                </a:cubicBezTo>
                <a:cubicBezTo>
                  <a:pt x="0" y="62"/>
                  <a:pt x="5" y="67"/>
                  <a:pt x="11" y="6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7" name="Freeform 17">
            <a:extLst>
              <a:ext uri="{FF2B5EF4-FFF2-40B4-BE49-F238E27FC236}">
                <a16:creationId xmlns:a16="http://schemas.microsoft.com/office/drawing/2014/main" id="{DB9C2505-AED1-40C5-90C2-AF58857A1F18}"/>
              </a:ext>
            </a:extLst>
          </p:cNvPr>
          <p:cNvSpPr>
            <a:spLocks/>
          </p:cNvSpPr>
          <p:nvPr/>
        </p:nvSpPr>
        <p:spPr bwMode="auto">
          <a:xfrm>
            <a:off x="4304185" y="1825211"/>
            <a:ext cx="322656" cy="320505"/>
          </a:xfrm>
          <a:custGeom>
            <a:avLst/>
            <a:gdLst>
              <a:gd name="T0" fmla="*/ 122 w 125"/>
              <a:gd name="T1" fmla="*/ 119 h 124"/>
              <a:gd name="T2" fmla="*/ 5 w 125"/>
              <a:gd name="T3" fmla="*/ 119 h 124"/>
              <a:gd name="T4" fmla="*/ 5 w 125"/>
              <a:gd name="T5" fmla="*/ 98 h 124"/>
              <a:gd name="T6" fmla="*/ 15 w 125"/>
              <a:gd name="T7" fmla="*/ 98 h 124"/>
              <a:gd name="T8" fmla="*/ 17 w 125"/>
              <a:gd name="T9" fmla="*/ 96 h 124"/>
              <a:gd name="T10" fmla="*/ 15 w 125"/>
              <a:gd name="T11" fmla="*/ 93 h 124"/>
              <a:gd name="T12" fmla="*/ 5 w 125"/>
              <a:gd name="T13" fmla="*/ 93 h 124"/>
              <a:gd name="T14" fmla="*/ 5 w 125"/>
              <a:gd name="T15" fmla="*/ 76 h 124"/>
              <a:gd name="T16" fmla="*/ 15 w 125"/>
              <a:gd name="T17" fmla="*/ 76 h 124"/>
              <a:gd name="T18" fmla="*/ 17 w 125"/>
              <a:gd name="T19" fmla="*/ 73 h 124"/>
              <a:gd name="T20" fmla="*/ 15 w 125"/>
              <a:gd name="T21" fmla="*/ 70 h 124"/>
              <a:gd name="T22" fmla="*/ 5 w 125"/>
              <a:gd name="T23" fmla="*/ 70 h 124"/>
              <a:gd name="T24" fmla="*/ 5 w 125"/>
              <a:gd name="T25" fmla="*/ 53 h 124"/>
              <a:gd name="T26" fmla="*/ 15 w 125"/>
              <a:gd name="T27" fmla="*/ 53 h 124"/>
              <a:gd name="T28" fmla="*/ 17 w 125"/>
              <a:gd name="T29" fmla="*/ 51 h 124"/>
              <a:gd name="T30" fmla="*/ 15 w 125"/>
              <a:gd name="T31" fmla="*/ 48 h 124"/>
              <a:gd name="T32" fmla="*/ 5 w 125"/>
              <a:gd name="T33" fmla="*/ 48 h 124"/>
              <a:gd name="T34" fmla="*/ 5 w 125"/>
              <a:gd name="T35" fmla="*/ 30 h 124"/>
              <a:gd name="T36" fmla="*/ 15 w 125"/>
              <a:gd name="T37" fmla="*/ 30 h 124"/>
              <a:gd name="T38" fmla="*/ 17 w 125"/>
              <a:gd name="T39" fmla="*/ 28 h 124"/>
              <a:gd name="T40" fmla="*/ 15 w 125"/>
              <a:gd name="T41" fmla="*/ 25 h 124"/>
              <a:gd name="T42" fmla="*/ 5 w 125"/>
              <a:gd name="T43" fmla="*/ 25 h 124"/>
              <a:gd name="T44" fmla="*/ 5 w 125"/>
              <a:gd name="T45" fmla="*/ 2 h 124"/>
              <a:gd name="T46" fmla="*/ 3 w 125"/>
              <a:gd name="T47" fmla="*/ 0 h 124"/>
              <a:gd name="T48" fmla="*/ 0 w 125"/>
              <a:gd name="T49" fmla="*/ 2 h 124"/>
              <a:gd name="T50" fmla="*/ 0 w 125"/>
              <a:gd name="T51" fmla="*/ 122 h 124"/>
              <a:gd name="T52" fmla="*/ 3 w 125"/>
              <a:gd name="T53" fmla="*/ 124 h 124"/>
              <a:gd name="T54" fmla="*/ 122 w 125"/>
              <a:gd name="T55" fmla="*/ 124 h 124"/>
              <a:gd name="T56" fmla="*/ 125 w 125"/>
              <a:gd name="T57" fmla="*/ 122 h 124"/>
              <a:gd name="T58" fmla="*/ 122 w 125"/>
              <a:gd name="T59" fmla="*/ 11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5" h="124">
                <a:moveTo>
                  <a:pt x="122" y="119"/>
                </a:moveTo>
                <a:cubicBezTo>
                  <a:pt x="5" y="119"/>
                  <a:pt x="5" y="119"/>
                  <a:pt x="5" y="119"/>
                </a:cubicBezTo>
                <a:cubicBezTo>
                  <a:pt x="5" y="98"/>
                  <a:pt x="5" y="98"/>
                  <a:pt x="5" y="98"/>
                </a:cubicBezTo>
                <a:cubicBezTo>
                  <a:pt x="15" y="98"/>
                  <a:pt x="15" y="98"/>
                  <a:pt x="15" y="98"/>
                </a:cubicBezTo>
                <a:cubicBezTo>
                  <a:pt x="16" y="98"/>
                  <a:pt x="17" y="97"/>
                  <a:pt x="17" y="96"/>
                </a:cubicBezTo>
                <a:cubicBezTo>
                  <a:pt x="17" y="94"/>
                  <a:pt x="16" y="93"/>
                  <a:pt x="15" y="93"/>
                </a:cubicBezTo>
                <a:cubicBezTo>
                  <a:pt x="5" y="93"/>
                  <a:pt x="5" y="93"/>
                  <a:pt x="5" y="93"/>
                </a:cubicBezTo>
                <a:cubicBezTo>
                  <a:pt x="5" y="76"/>
                  <a:pt x="5" y="76"/>
                  <a:pt x="5" y="76"/>
                </a:cubicBezTo>
                <a:cubicBezTo>
                  <a:pt x="15" y="76"/>
                  <a:pt x="15" y="76"/>
                  <a:pt x="15" y="76"/>
                </a:cubicBezTo>
                <a:cubicBezTo>
                  <a:pt x="16" y="76"/>
                  <a:pt x="17" y="75"/>
                  <a:pt x="17" y="73"/>
                </a:cubicBezTo>
                <a:cubicBezTo>
                  <a:pt x="17" y="72"/>
                  <a:pt x="16" y="70"/>
                  <a:pt x="15" y="70"/>
                </a:cubicBezTo>
                <a:cubicBezTo>
                  <a:pt x="5" y="70"/>
                  <a:pt x="5" y="70"/>
                  <a:pt x="5" y="70"/>
                </a:cubicBezTo>
                <a:cubicBezTo>
                  <a:pt x="5" y="53"/>
                  <a:pt x="5" y="53"/>
                  <a:pt x="5" y="53"/>
                </a:cubicBezTo>
                <a:cubicBezTo>
                  <a:pt x="15" y="53"/>
                  <a:pt x="15" y="53"/>
                  <a:pt x="15" y="53"/>
                </a:cubicBezTo>
                <a:cubicBezTo>
                  <a:pt x="16" y="53"/>
                  <a:pt x="17" y="52"/>
                  <a:pt x="17" y="51"/>
                </a:cubicBezTo>
                <a:cubicBezTo>
                  <a:pt x="17" y="49"/>
                  <a:pt x="16" y="48"/>
                  <a:pt x="15" y="48"/>
                </a:cubicBezTo>
                <a:cubicBezTo>
                  <a:pt x="5" y="48"/>
                  <a:pt x="5" y="48"/>
                  <a:pt x="5" y="48"/>
                </a:cubicBezTo>
                <a:cubicBezTo>
                  <a:pt x="5" y="30"/>
                  <a:pt x="5" y="30"/>
                  <a:pt x="5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6" y="30"/>
                  <a:pt x="17" y="29"/>
                  <a:pt x="17" y="28"/>
                </a:cubicBezTo>
                <a:cubicBezTo>
                  <a:pt x="17" y="26"/>
                  <a:pt x="16" y="25"/>
                  <a:pt x="15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2"/>
                  <a:pt x="5" y="2"/>
                  <a:pt x="5" y="2"/>
                </a:cubicBezTo>
                <a:cubicBezTo>
                  <a:pt x="5" y="1"/>
                  <a:pt x="4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122"/>
                  <a:pt x="0" y="122"/>
                  <a:pt x="0" y="122"/>
                </a:cubicBezTo>
                <a:cubicBezTo>
                  <a:pt x="0" y="123"/>
                  <a:pt x="1" y="124"/>
                  <a:pt x="3" y="124"/>
                </a:cubicBezTo>
                <a:cubicBezTo>
                  <a:pt x="122" y="124"/>
                  <a:pt x="122" y="124"/>
                  <a:pt x="122" y="124"/>
                </a:cubicBezTo>
                <a:cubicBezTo>
                  <a:pt x="124" y="124"/>
                  <a:pt x="125" y="123"/>
                  <a:pt x="125" y="122"/>
                </a:cubicBezTo>
                <a:cubicBezTo>
                  <a:pt x="125" y="120"/>
                  <a:pt x="124" y="119"/>
                  <a:pt x="122" y="11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58" name="Freeform 18">
            <a:extLst>
              <a:ext uri="{FF2B5EF4-FFF2-40B4-BE49-F238E27FC236}">
                <a16:creationId xmlns:a16="http://schemas.microsoft.com/office/drawing/2014/main" id="{64247330-054F-49D8-BA86-BCB5FDED8E77}"/>
              </a:ext>
            </a:extLst>
          </p:cNvPr>
          <p:cNvSpPr>
            <a:spLocks/>
          </p:cNvSpPr>
          <p:nvPr/>
        </p:nvSpPr>
        <p:spPr bwMode="auto">
          <a:xfrm>
            <a:off x="4993593" y="4584992"/>
            <a:ext cx="25812" cy="18284"/>
          </a:xfrm>
          <a:custGeom>
            <a:avLst/>
            <a:gdLst>
              <a:gd name="T0" fmla="*/ 0 w 24"/>
              <a:gd name="T1" fmla="*/ 0 h 17"/>
              <a:gd name="T2" fmla="*/ 24 w 24"/>
              <a:gd name="T3" fmla="*/ 17 h 17"/>
              <a:gd name="T4" fmla="*/ 0 w 24"/>
              <a:gd name="T5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4" h="17">
                <a:moveTo>
                  <a:pt x="0" y="0"/>
                </a:moveTo>
                <a:lnTo>
                  <a:pt x="24" y="17"/>
                </a:lnTo>
                <a:lnTo>
                  <a:pt x="0" y="0"/>
                </a:lnTo>
                <a:close/>
              </a:path>
            </a:pathLst>
          </a:custGeom>
          <a:solidFill>
            <a:srgbClr val="B6B5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0" name="Line 19">
            <a:extLst>
              <a:ext uri="{FF2B5EF4-FFF2-40B4-BE49-F238E27FC236}">
                <a16:creationId xmlns:a16="http://schemas.microsoft.com/office/drawing/2014/main" id="{762F0F4F-5822-404A-908C-FF8419EECE9B}"/>
              </a:ext>
            </a:extLst>
          </p:cNvPr>
          <p:cNvSpPr>
            <a:spLocks noChangeShapeType="1"/>
          </p:cNvSpPr>
          <p:nvPr/>
        </p:nvSpPr>
        <p:spPr bwMode="auto">
          <a:xfrm>
            <a:off x="4993593" y="4584992"/>
            <a:ext cx="25812" cy="18284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5" name="Freeform 20">
            <a:extLst>
              <a:ext uri="{FF2B5EF4-FFF2-40B4-BE49-F238E27FC236}">
                <a16:creationId xmlns:a16="http://schemas.microsoft.com/office/drawing/2014/main" id="{97BA2CD8-5386-45C9-B517-E51491AFF7B5}"/>
              </a:ext>
            </a:extLst>
          </p:cNvPr>
          <p:cNvSpPr>
            <a:spLocks/>
          </p:cNvSpPr>
          <p:nvPr/>
        </p:nvSpPr>
        <p:spPr bwMode="auto">
          <a:xfrm>
            <a:off x="5473275" y="3699840"/>
            <a:ext cx="325883" cy="304372"/>
          </a:xfrm>
          <a:custGeom>
            <a:avLst/>
            <a:gdLst>
              <a:gd name="T0" fmla="*/ 15 w 303"/>
              <a:gd name="T1" fmla="*/ 283 h 283"/>
              <a:gd name="T2" fmla="*/ 0 w 303"/>
              <a:gd name="T3" fmla="*/ 269 h 283"/>
              <a:gd name="T4" fmla="*/ 291 w 303"/>
              <a:gd name="T5" fmla="*/ 0 h 283"/>
              <a:gd name="T6" fmla="*/ 303 w 303"/>
              <a:gd name="T7" fmla="*/ 14 h 283"/>
              <a:gd name="T8" fmla="*/ 15 w 303"/>
              <a:gd name="T9" fmla="*/ 283 h 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3" h="283">
                <a:moveTo>
                  <a:pt x="15" y="283"/>
                </a:moveTo>
                <a:lnTo>
                  <a:pt x="0" y="269"/>
                </a:lnTo>
                <a:lnTo>
                  <a:pt x="291" y="0"/>
                </a:lnTo>
                <a:lnTo>
                  <a:pt x="303" y="14"/>
                </a:lnTo>
                <a:lnTo>
                  <a:pt x="15" y="28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6" name="Freeform 21">
            <a:extLst>
              <a:ext uri="{FF2B5EF4-FFF2-40B4-BE49-F238E27FC236}">
                <a16:creationId xmlns:a16="http://schemas.microsoft.com/office/drawing/2014/main" id="{EC8571D0-AF22-4719-A10B-D969587140FD}"/>
              </a:ext>
            </a:extLst>
          </p:cNvPr>
          <p:cNvSpPr>
            <a:spLocks/>
          </p:cNvSpPr>
          <p:nvPr/>
        </p:nvSpPr>
        <p:spPr bwMode="auto">
          <a:xfrm>
            <a:off x="4377321" y="4345152"/>
            <a:ext cx="417301" cy="203273"/>
          </a:xfrm>
          <a:custGeom>
            <a:avLst/>
            <a:gdLst>
              <a:gd name="T0" fmla="*/ 7 w 388"/>
              <a:gd name="T1" fmla="*/ 189 h 189"/>
              <a:gd name="T2" fmla="*/ 0 w 388"/>
              <a:gd name="T3" fmla="*/ 173 h 189"/>
              <a:gd name="T4" fmla="*/ 381 w 388"/>
              <a:gd name="T5" fmla="*/ 0 h 189"/>
              <a:gd name="T6" fmla="*/ 388 w 388"/>
              <a:gd name="T7" fmla="*/ 17 h 189"/>
              <a:gd name="T8" fmla="*/ 7 w 388"/>
              <a:gd name="T9" fmla="*/ 18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8" h="189">
                <a:moveTo>
                  <a:pt x="7" y="189"/>
                </a:moveTo>
                <a:lnTo>
                  <a:pt x="0" y="173"/>
                </a:lnTo>
                <a:lnTo>
                  <a:pt x="381" y="0"/>
                </a:lnTo>
                <a:lnTo>
                  <a:pt x="388" y="17"/>
                </a:lnTo>
                <a:lnTo>
                  <a:pt x="7" y="18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7" name="Freeform 22">
            <a:extLst>
              <a:ext uri="{FF2B5EF4-FFF2-40B4-BE49-F238E27FC236}">
                <a16:creationId xmlns:a16="http://schemas.microsoft.com/office/drawing/2014/main" id="{EC71E8CB-6637-4503-9FA3-2B7A62EFF946}"/>
              </a:ext>
            </a:extLst>
          </p:cNvPr>
          <p:cNvSpPr>
            <a:spLocks noEditPoints="1"/>
          </p:cNvSpPr>
          <p:nvPr/>
        </p:nvSpPr>
        <p:spPr bwMode="auto">
          <a:xfrm>
            <a:off x="3713726" y="4319339"/>
            <a:ext cx="715220" cy="671124"/>
          </a:xfrm>
          <a:custGeom>
            <a:avLst/>
            <a:gdLst>
              <a:gd name="T0" fmla="*/ 143 w 277"/>
              <a:gd name="T1" fmla="*/ 260 h 260"/>
              <a:gd name="T2" fmla="*/ 17 w 277"/>
              <a:gd name="T3" fmla="*/ 160 h 260"/>
              <a:gd name="T4" fmla="*/ 112 w 277"/>
              <a:gd name="T5" fmla="*/ 4 h 260"/>
              <a:gd name="T6" fmla="*/ 143 w 277"/>
              <a:gd name="T7" fmla="*/ 0 h 260"/>
              <a:gd name="T8" fmla="*/ 269 w 277"/>
              <a:gd name="T9" fmla="*/ 99 h 260"/>
              <a:gd name="T10" fmla="*/ 254 w 277"/>
              <a:gd name="T11" fmla="*/ 197 h 260"/>
              <a:gd name="T12" fmla="*/ 174 w 277"/>
              <a:gd name="T13" fmla="*/ 256 h 260"/>
              <a:gd name="T14" fmla="*/ 143 w 277"/>
              <a:gd name="T15" fmla="*/ 260 h 260"/>
              <a:gd name="T16" fmla="*/ 143 w 277"/>
              <a:gd name="T17" fmla="*/ 12 h 260"/>
              <a:gd name="T18" fmla="*/ 115 w 277"/>
              <a:gd name="T19" fmla="*/ 15 h 260"/>
              <a:gd name="T20" fmla="*/ 43 w 277"/>
              <a:gd name="T21" fmla="*/ 69 h 260"/>
              <a:gd name="T22" fmla="*/ 29 w 277"/>
              <a:gd name="T23" fmla="*/ 158 h 260"/>
              <a:gd name="T24" fmla="*/ 143 w 277"/>
              <a:gd name="T25" fmla="*/ 248 h 260"/>
              <a:gd name="T26" fmla="*/ 171 w 277"/>
              <a:gd name="T27" fmla="*/ 244 h 260"/>
              <a:gd name="T28" fmla="*/ 244 w 277"/>
              <a:gd name="T29" fmla="*/ 191 h 260"/>
              <a:gd name="T30" fmla="*/ 258 w 277"/>
              <a:gd name="T31" fmla="*/ 102 h 260"/>
              <a:gd name="T32" fmla="*/ 143 w 277"/>
              <a:gd name="T33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77" h="260">
                <a:moveTo>
                  <a:pt x="143" y="260"/>
                </a:moveTo>
                <a:cubicBezTo>
                  <a:pt x="83" y="260"/>
                  <a:pt x="31" y="219"/>
                  <a:pt x="17" y="160"/>
                </a:cubicBezTo>
                <a:cubicBezTo>
                  <a:pt x="0" y="91"/>
                  <a:pt x="43" y="21"/>
                  <a:pt x="112" y="4"/>
                </a:cubicBezTo>
                <a:cubicBezTo>
                  <a:pt x="123" y="1"/>
                  <a:pt x="133" y="0"/>
                  <a:pt x="143" y="0"/>
                </a:cubicBezTo>
                <a:cubicBezTo>
                  <a:pt x="203" y="0"/>
                  <a:pt x="255" y="41"/>
                  <a:pt x="269" y="99"/>
                </a:cubicBezTo>
                <a:cubicBezTo>
                  <a:pt x="277" y="133"/>
                  <a:pt x="272" y="168"/>
                  <a:pt x="254" y="197"/>
                </a:cubicBezTo>
                <a:cubicBezTo>
                  <a:pt x="236" y="227"/>
                  <a:pt x="208" y="248"/>
                  <a:pt x="174" y="256"/>
                </a:cubicBezTo>
                <a:cubicBezTo>
                  <a:pt x="164" y="258"/>
                  <a:pt x="153" y="260"/>
                  <a:pt x="143" y="260"/>
                </a:cubicBezTo>
                <a:close/>
                <a:moveTo>
                  <a:pt x="143" y="12"/>
                </a:moveTo>
                <a:cubicBezTo>
                  <a:pt x="134" y="12"/>
                  <a:pt x="124" y="13"/>
                  <a:pt x="115" y="15"/>
                </a:cubicBezTo>
                <a:cubicBezTo>
                  <a:pt x="85" y="23"/>
                  <a:pt x="59" y="42"/>
                  <a:pt x="43" y="69"/>
                </a:cubicBezTo>
                <a:cubicBezTo>
                  <a:pt x="26" y="95"/>
                  <a:pt x="21" y="127"/>
                  <a:pt x="29" y="158"/>
                </a:cubicBezTo>
                <a:cubicBezTo>
                  <a:pt x="42" y="211"/>
                  <a:pt x="89" y="248"/>
                  <a:pt x="143" y="248"/>
                </a:cubicBezTo>
                <a:cubicBezTo>
                  <a:pt x="152" y="248"/>
                  <a:pt x="162" y="246"/>
                  <a:pt x="171" y="244"/>
                </a:cubicBezTo>
                <a:cubicBezTo>
                  <a:pt x="202" y="237"/>
                  <a:pt x="227" y="218"/>
                  <a:pt x="244" y="191"/>
                </a:cubicBezTo>
                <a:cubicBezTo>
                  <a:pt x="260" y="164"/>
                  <a:pt x="265" y="132"/>
                  <a:pt x="258" y="102"/>
                </a:cubicBezTo>
                <a:cubicBezTo>
                  <a:pt x="245" y="49"/>
                  <a:pt x="198" y="12"/>
                  <a:pt x="143" y="1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8" name="Freeform 23">
            <a:extLst>
              <a:ext uri="{FF2B5EF4-FFF2-40B4-BE49-F238E27FC236}">
                <a16:creationId xmlns:a16="http://schemas.microsoft.com/office/drawing/2014/main" id="{4AEB4CC2-5587-4655-8844-68B43D09CB17}"/>
              </a:ext>
            </a:extLst>
          </p:cNvPr>
          <p:cNvSpPr>
            <a:spLocks noEditPoints="1"/>
          </p:cNvSpPr>
          <p:nvPr/>
        </p:nvSpPr>
        <p:spPr bwMode="auto">
          <a:xfrm>
            <a:off x="3964322" y="4476365"/>
            <a:ext cx="237690" cy="355997"/>
          </a:xfrm>
          <a:custGeom>
            <a:avLst/>
            <a:gdLst>
              <a:gd name="T0" fmla="*/ 85 w 92"/>
              <a:gd name="T1" fmla="*/ 122 h 138"/>
              <a:gd name="T2" fmla="*/ 64 w 92"/>
              <a:gd name="T3" fmla="*/ 79 h 138"/>
              <a:gd name="T4" fmla="*/ 56 w 92"/>
              <a:gd name="T5" fmla="*/ 69 h 138"/>
              <a:gd name="T6" fmla="*/ 64 w 92"/>
              <a:gd name="T7" fmla="*/ 60 h 138"/>
              <a:gd name="T8" fmla="*/ 85 w 92"/>
              <a:gd name="T9" fmla="*/ 16 h 138"/>
              <a:gd name="T10" fmla="*/ 92 w 92"/>
              <a:gd name="T11" fmla="*/ 8 h 138"/>
              <a:gd name="T12" fmla="*/ 85 w 92"/>
              <a:gd name="T13" fmla="*/ 0 h 138"/>
              <a:gd name="T14" fmla="*/ 8 w 92"/>
              <a:gd name="T15" fmla="*/ 0 h 138"/>
              <a:gd name="T16" fmla="*/ 0 w 92"/>
              <a:gd name="T17" fmla="*/ 8 h 138"/>
              <a:gd name="T18" fmla="*/ 8 w 92"/>
              <a:gd name="T19" fmla="*/ 16 h 138"/>
              <a:gd name="T20" fmla="*/ 9 w 92"/>
              <a:gd name="T21" fmla="*/ 16 h 138"/>
              <a:gd name="T22" fmla="*/ 29 w 92"/>
              <a:gd name="T23" fmla="*/ 60 h 138"/>
              <a:gd name="T24" fmla="*/ 37 w 92"/>
              <a:gd name="T25" fmla="*/ 69 h 138"/>
              <a:gd name="T26" fmla="*/ 29 w 92"/>
              <a:gd name="T27" fmla="*/ 79 h 138"/>
              <a:gd name="T28" fmla="*/ 9 w 92"/>
              <a:gd name="T29" fmla="*/ 122 h 138"/>
              <a:gd name="T30" fmla="*/ 8 w 92"/>
              <a:gd name="T31" fmla="*/ 122 h 138"/>
              <a:gd name="T32" fmla="*/ 0 w 92"/>
              <a:gd name="T33" fmla="*/ 130 h 138"/>
              <a:gd name="T34" fmla="*/ 8 w 92"/>
              <a:gd name="T35" fmla="*/ 138 h 138"/>
              <a:gd name="T36" fmla="*/ 85 w 92"/>
              <a:gd name="T37" fmla="*/ 138 h 138"/>
              <a:gd name="T38" fmla="*/ 92 w 92"/>
              <a:gd name="T39" fmla="*/ 130 h 138"/>
              <a:gd name="T40" fmla="*/ 85 w 92"/>
              <a:gd name="T41" fmla="*/ 122 h 138"/>
              <a:gd name="T42" fmla="*/ 3 w 92"/>
              <a:gd name="T43" fmla="*/ 8 h 138"/>
              <a:gd name="T44" fmla="*/ 8 w 92"/>
              <a:gd name="T45" fmla="*/ 3 h 138"/>
              <a:gd name="T46" fmla="*/ 85 w 92"/>
              <a:gd name="T47" fmla="*/ 3 h 138"/>
              <a:gd name="T48" fmla="*/ 89 w 92"/>
              <a:gd name="T49" fmla="*/ 8 h 138"/>
              <a:gd name="T50" fmla="*/ 85 w 92"/>
              <a:gd name="T51" fmla="*/ 13 h 138"/>
              <a:gd name="T52" fmla="*/ 8 w 92"/>
              <a:gd name="T53" fmla="*/ 13 h 138"/>
              <a:gd name="T54" fmla="*/ 3 w 92"/>
              <a:gd name="T55" fmla="*/ 8 h 138"/>
              <a:gd name="T56" fmla="*/ 81 w 92"/>
              <a:gd name="T57" fmla="*/ 16 h 138"/>
              <a:gd name="T58" fmla="*/ 81 w 92"/>
              <a:gd name="T59" fmla="*/ 29 h 138"/>
              <a:gd name="T60" fmla="*/ 12 w 92"/>
              <a:gd name="T61" fmla="*/ 29 h 138"/>
              <a:gd name="T62" fmla="*/ 12 w 92"/>
              <a:gd name="T63" fmla="*/ 16 h 138"/>
              <a:gd name="T64" fmla="*/ 81 w 92"/>
              <a:gd name="T65" fmla="*/ 16 h 138"/>
              <a:gd name="T66" fmla="*/ 31 w 92"/>
              <a:gd name="T67" fmla="*/ 82 h 138"/>
              <a:gd name="T68" fmla="*/ 40 w 92"/>
              <a:gd name="T69" fmla="*/ 69 h 138"/>
              <a:gd name="T70" fmla="*/ 53 w 92"/>
              <a:gd name="T71" fmla="*/ 68 h 138"/>
              <a:gd name="T72" fmla="*/ 53 w 92"/>
              <a:gd name="T73" fmla="*/ 69 h 138"/>
              <a:gd name="T74" fmla="*/ 62 w 92"/>
              <a:gd name="T75" fmla="*/ 82 h 138"/>
              <a:gd name="T76" fmla="*/ 82 w 92"/>
              <a:gd name="T77" fmla="*/ 121 h 138"/>
              <a:gd name="T78" fmla="*/ 47 w 92"/>
              <a:gd name="T79" fmla="*/ 109 h 138"/>
              <a:gd name="T80" fmla="*/ 12 w 92"/>
              <a:gd name="T81" fmla="*/ 122 h 138"/>
              <a:gd name="T82" fmla="*/ 31 w 92"/>
              <a:gd name="T83" fmla="*/ 82 h 138"/>
              <a:gd name="T84" fmla="*/ 85 w 92"/>
              <a:gd name="T85" fmla="*/ 135 h 138"/>
              <a:gd name="T86" fmla="*/ 8 w 92"/>
              <a:gd name="T87" fmla="*/ 135 h 138"/>
              <a:gd name="T88" fmla="*/ 3 w 92"/>
              <a:gd name="T89" fmla="*/ 130 h 138"/>
              <a:gd name="T90" fmla="*/ 8 w 92"/>
              <a:gd name="T91" fmla="*/ 125 h 138"/>
              <a:gd name="T92" fmla="*/ 85 w 92"/>
              <a:gd name="T93" fmla="*/ 125 h 138"/>
              <a:gd name="T94" fmla="*/ 89 w 92"/>
              <a:gd name="T95" fmla="*/ 130 h 138"/>
              <a:gd name="T96" fmla="*/ 85 w 92"/>
              <a:gd name="T97" fmla="*/ 135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92" h="138">
                <a:moveTo>
                  <a:pt x="85" y="122"/>
                </a:moveTo>
                <a:cubicBezTo>
                  <a:pt x="85" y="93"/>
                  <a:pt x="73" y="85"/>
                  <a:pt x="64" y="79"/>
                </a:cubicBezTo>
                <a:cubicBezTo>
                  <a:pt x="58" y="76"/>
                  <a:pt x="55" y="74"/>
                  <a:pt x="56" y="69"/>
                </a:cubicBezTo>
                <a:cubicBezTo>
                  <a:pt x="56" y="64"/>
                  <a:pt x="59" y="62"/>
                  <a:pt x="64" y="60"/>
                </a:cubicBezTo>
                <a:cubicBezTo>
                  <a:pt x="73" y="55"/>
                  <a:pt x="85" y="48"/>
                  <a:pt x="85" y="16"/>
                </a:cubicBezTo>
                <a:cubicBezTo>
                  <a:pt x="89" y="16"/>
                  <a:pt x="92" y="12"/>
                  <a:pt x="92" y="8"/>
                </a:cubicBezTo>
                <a:cubicBezTo>
                  <a:pt x="92" y="3"/>
                  <a:pt x="89" y="0"/>
                  <a:pt x="85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3"/>
                  <a:pt x="0" y="8"/>
                </a:cubicBezTo>
                <a:cubicBezTo>
                  <a:pt x="0" y="12"/>
                  <a:pt x="4" y="16"/>
                  <a:pt x="8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8" y="48"/>
                  <a:pt x="20" y="55"/>
                  <a:pt x="29" y="60"/>
                </a:cubicBezTo>
                <a:cubicBezTo>
                  <a:pt x="34" y="62"/>
                  <a:pt x="37" y="64"/>
                  <a:pt x="37" y="69"/>
                </a:cubicBezTo>
                <a:cubicBezTo>
                  <a:pt x="38" y="74"/>
                  <a:pt x="35" y="76"/>
                  <a:pt x="29" y="79"/>
                </a:cubicBezTo>
                <a:cubicBezTo>
                  <a:pt x="20" y="85"/>
                  <a:pt x="8" y="93"/>
                  <a:pt x="9" y="122"/>
                </a:cubicBezTo>
                <a:cubicBezTo>
                  <a:pt x="8" y="122"/>
                  <a:pt x="8" y="122"/>
                  <a:pt x="8" y="122"/>
                </a:cubicBezTo>
                <a:cubicBezTo>
                  <a:pt x="4" y="122"/>
                  <a:pt x="0" y="125"/>
                  <a:pt x="0" y="130"/>
                </a:cubicBezTo>
                <a:cubicBezTo>
                  <a:pt x="0" y="134"/>
                  <a:pt x="4" y="138"/>
                  <a:pt x="8" y="138"/>
                </a:cubicBezTo>
                <a:cubicBezTo>
                  <a:pt x="85" y="138"/>
                  <a:pt x="85" y="138"/>
                  <a:pt x="85" y="138"/>
                </a:cubicBezTo>
                <a:cubicBezTo>
                  <a:pt x="89" y="138"/>
                  <a:pt x="92" y="134"/>
                  <a:pt x="92" y="130"/>
                </a:cubicBezTo>
                <a:cubicBezTo>
                  <a:pt x="92" y="125"/>
                  <a:pt x="89" y="122"/>
                  <a:pt x="85" y="122"/>
                </a:cubicBezTo>
                <a:close/>
                <a:moveTo>
                  <a:pt x="3" y="8"/>
                </a:moveTo>
                <a:cubicBezTo>
                  <a:pt x="3" y="5"/>
                  <a:pt x="5" y="3"/>
                  <a:pt x="8" y="3"/>
                </a:cubicBezTo>
                <a:cubicBezTo>
                  <a:pt x="85" y="3"/>
                  <a:pt x="85" y="3"/>
                  <a:pt x="85" y="3"/>
                </a:cubicBezTo>
                <a:cubicBezTo>
                  <a:pt x="87" y="3"/>
                  <a:pt x="89" y="5"/>
                  <a:pt x="89" y="8"/>
                </a:cubicBezTo>
                <a:cubicBezTo>
                  <a:pt x="89" y="10"/>
                  <a:pt x="87" y="13"/>
                  <a:pt x="85" y="13"/>
                </a:cubicBezTo>
                <a:cubicBezTo>
                  <a:pt x="8" y="13"/>
                  <a:pt x="8" y="13"/>
                  <a:pt x="8" y="13"/>
                </a:cubicBezTo>
                <a:cubicBezTo>
                  <a:pt x="5" y="13"/>
                  <a:pt x="3" y="10"/>
                  <a:pt x="3" y="8"/>
                </a:cubicBezTo>
                <a:close/>
                <a:moveTo>
                  <a:pt x="81" y="16"/>
                </a:moveTo>
                <a:cubicBezTo>
                  <a:pt x="82" y="21"/>
                  <a:pt x="81" y="25"/>
                  <a:pt x="81" y="29"/>
                </a:cubicBezTo>
                <a:cubicBezTo>
                  <a:pt x="12" y="29"/>
                  <a:pt x="12" y="29"/>
                  <a:pt x="12" y="29"/>
                </a:cubicBezTo>
                <a:cubicBezTo>
                  <a:pt x="12" y="25"/>
                  <a:pt x="12" y="21"/>
                  <a:pt x="12" y="16"/>
                </a:cubicBezTo>
                <a:lnTo>
                  <a:pt x="81" y="16"/>
                </a:lnTo>
                <a:close/>
                <a:moveTo>
                  <a:pt x="31" y="82"/>
                </a:moveTo>
                <a:cubicBezTo>
                  <a:pt x="36" y="78"/>
                  <a:pt x="41" y="75"/>
                  <a:pt x="40" y="69"/>
                </a:cubicBezTo>
                <a:cubicBezTo>
                  <a:pt x="43" y="70"/>
                  <a:pt x="50" y="70"/>
                  <a:pt x="53" y="68"/>
                </a:cubicBezTo>
                <a:cubicBezTo>
                  <a:pt x="53" y="69"/>
                  <a:pt x="53" y="69"/>
                  <a:pt x="53" y="69"/>
                </a:cubicBezTo>
                <a:cubicBezTo>
                  <a:pt x="52" y="75"/>
                  <a:pt x="57" y="78"/>
                  <a:pt x="62" y="82"/>
                </a:cubicBezTo>
                <a:cubicBezTo>
                  <a:pt x="70" y="87"/>
                  <a:pt x="82" y="95"/>
                  <a:pt x="82" y="121"/>
                </a:cubicBezTo>
                <a:cubicBezTo>
                  <a:pt x="77" y="118"/>
                  <a:pt x="62" y="109"/>
                  <a:pt x="47" y="109"/>
                </a:cubicBezTo>
                <a:cubicBezTo>
                  <a:pt x="25" y="109"/>
                  <a:pt x="13" y="121"/>
                  <a:pt x="12" y="122"/>
                </a:cubicBezTo>
                <a:cubicBezTo>
                  <a:pt x="11" y="95"/>
                  <a:pt x="22" y="87"/>
                  <a:pt x="31" y="82"/>
                </a:cubicBezTo>
                <a:close/>
                <a:moveTo>
                  <a:pt x="85" y="135"/>
                </a:moveTo>
                <a:cubicBezTo>
                  <a:pt x="8" y="135"/>
                  <a:pt x="8" y="135"/>
                  <a:pt x="8" y="135"/>
                </a:cubicBezTo>
                <a:cubicBezTo>
                  <a:pt x="5" y="135"/>
                  <a:pt x="3" y="132"/>
                  <a:pt x="3" y="130"/>
                </a:cubicBezTo>
                <a:cubicBezTo>
                  <a:pt x="3" y="127"/>
                  <a:pt x="5" y="125"/>
                  <a:pt x="8" y="125"/>
                </a:cubicBezTo>
                <a:cubicBezTo>
                  <a:pt x="85" y="125"/>
                  <a:pt x="85" y="125"/>
                  <a:pt x="85" y="125"/>
                </a:cubicBezTo>
                <a:cubicBezTo>
                  <a:pt x="87" y="125"/>
                  <a:pt x="89" y="127"/>
                  <a:pt x="89" y="130"/>
                </a:cubicBezTo>
                <a:cubicBezTo>
                  <a:pt x="89" y="132"/>
                  <a:pt x="87" y="135"/>
                  <a:pt x="85" y="13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1" name="Rectangle 24">
            <a:extLst>
              <a:ext uri="{FF2B5EF4-FFF2-40B4-BE49-F238E27FC236}">
                <a16:creationId xmlns:a16="http://schemas.microsoft.com/office/drawing/2014/main" id="{B341EF9F-4061-4EF0-B755-24857B4811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9867" y="2579150"/>
            <a:ext cx="21510" cy="4291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2" name="Freeform 25">
            <a:extLst>
              <a:ext uri="{FF2B5EF4-FFF2-40B4-BE49-F238E27FC236}">
                <a16:creationId xmlns:a16="http://schemas.microsoft.com/office/drawing/2014/main" id="{F7B67A60-B16F-4393-9E2F-BF9209E3E315}"/>
              </a:ext>
            </a:extLst>
          </p:cNvPr>
          <p:cNvSpPr>
            <a:spLocks noEditPoints="1"/>
          </p:cNvSpPr>
          <p:nvPr/>
        </p:nvSpPr>
        <p:spPr bwMode="auto">
          <a:xfrm>
            <a:off x="5662566" y="2992149"/>
            <a:ext cx="856113" cy="857189"/>
          </a:xfrm>
          <a:custGeom>
            <a:avLst/>
            <a:gdLst>
              <a:gd name="T0" fmla="*/ 166 w 332"/>
              <a:gd name="T1" fmla="*/ 332 h 332"/>
              <a:gd name="T2" fmla="*/ 0 w 332"/>
              <a:gd name="T3" fmla="*/ 166 h 332"/>
              <a:gd name="T4" fmla="*/ 166 w 332"/>
              <a:gd name="T5" fmla="*/ 0 h 332"/>
              <a:gd name="T6" fmla="*/ 332 w 332"/>
              <a:gd name="T7" fmla="*/ 166 h 332"/>
              <a:gd name="T8" fmla="*/ 166 w 332"/>
              <a:gd name="T9" fmla="*/ 332 h 332"/>
              <a:gd name="T10" fmla="*/ 166 w 332"/>
              <a:gd name="T11" fmla="*/ 12 h 332"/>
              <a:gd name="T12" fmla="*/ 12 w 332"/>
              <a:gd name="T13" fmla="*/ 166 h 332"/>
              <a:gd name="T14" fmla="*/ 166 w 332"/>
              <a:gd name="T15" fmla="*/ 320 h 332"/>
              <a:gd name="T16" fmla="*/ 320 w 332"/>
              <a:gd name="T17" fmla="*/ 166 h 332"/>
              <a:gd name="T18" fmla="*/ 166 w 332"/>
              <a:gd name="T19" fmla="*/ 12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2" h="332">
                <a:moveTo>
                  <a:pt x="166" y="332"/>
                </a:moveTo>
                <a:cubicBezTo>
                  <a:pt x="74" y="332"/>
                  <a:pt x="0" y="258"/>
                  <a:pt x="0" y="166"/>
                </a:cubicBezTo>
                <a:cubicBezTo>
                  <a:pt x="0" y="75"/>
                  <a:pt x="74" y="0"/>
                  <a:pt x="166" y="0"/>
                </a:cubicBezTo>
                <a:cubicBezTo>
                  <a:pt x="258" y="0"/>
                  <a:pt x="332" y="75"/>
                  <a:pt x="332" y="166"/>
                </a:cubicBezTo>
                <a:cubicBezTo>
                  <a:pt x="332" y="258"/>
                  <a:pt x="258" y="332"/>
                  <a:pt x="166" y="332"/>
                </a:cubicBezTo>
                <a:close/>
                <a:moveTo>
                  <a:pt x="166" y="12"/>
                </a:moveTo>
                <a:cubicBezTo>
                  <a:pt x="81" y="12"/>
                  <a:pt x="12" y="81"/>
                  <a:pt x="12" y="166"/>
                </a:cubicBezTo>
                <a:cubicBezTo>
                  <a:pt x="12" y="251"/>
                  <a:pt x="81" y="320"/>
                  <a:pt x="166" y="320"/>
                </a:cubicBezTo>
                <a:cubicBezTo>
                  <a:pt x="251" y="320"/>
                  <a:pt x="320" y="251"/>
                  <a:pt x="320" y="166"/>
                </a:cubicBezTo>
                <a:cubicBezTo>
                  <a:pt x="320" y="81"/>
                  <a:pt x="251" y="12"/>
                  <a:pt x="166" y="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3" name="Rectangle 26">
            <a:extLst>
              <a:ext uri="{FF2B5EF4-FFF2-40B4-BE49-F238E27FC236}">
                <a16:creationId xmlns:a16="http://schemas.microsoft.com/office/drawing/2014/main" id="{283E6D54-A640-4F91-9760-ADBA79A79C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2934" y="3242745"/>
            <a:ext cx="1076" cy="1076"/>
          </a:xfrm>
          <a:prstGeom prst="rect">
            <a:avLst/>
          </a:prstGeom>
          <a:solidFill>
            <a:srgbClr val="A6A4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5" name="Freeform 27">
            <a:extLst>
              <a:ext uri="{FF2B5EF4-FFF2-40B4-BE49-F238E27FC236}">
                <a16:creationId xmlns:a16="http://schemas.microsoft.com/office/drawing/2014/main" id="{7FB1C3AA-3CC5-4802-AF36-8BE6C1D0F5A5}"/>
              </a:ext>
            </a:extLst>
          </p:cNvPr>
          <p:cNvSpPr>
            <a:spLocks/>
          </p:cNvSpPr>
          <p:nvPr/>
        </p:nvSpPr>
        <p:spPr bwMode="auto">
          <a:xfrm>
            <a:off x="6317557" y="3240594"/>
            <a:ext cx="5378" cy="2151"/>
          </a:xfrm>
          <a:custGeom>
            <a:avLst/>
            <a:gdLst>
              <a:gd name="T0" fmla="*/ 0 w 2"/>
              <a:gd name="T1" fmla="*/ 0 h 1"/>
              <a:gd name="T2" fmla="*/ 2 w 2"/>
              <a:gd name="T3" fmla="*/ 1 h 1"/>
              <a:gd name="T4" fmla="*/ 0 w 2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1">
                <a:moveTo>
                  <a:pt x="0" y="0"/>
                </a:moveTo>
                <a:cubicBezTo>
                  <a:pt x="1" y="0"/>
                  <a:pt x="2" y="0"/>
                  <a:pt x="2" y="1"/>
                </a:cubicBezTo>
                <a:cubicBezTo>
                  <a:pt x="2" y="0"/>
                  <a:pt x="1" y="0"/>
                  <a:pt x="0" y="0"/>
                </a:cubicBezTo>
              </a:path>
            </a:pathLst>
          </a:custGeom>
          <a:solidFill>
            <a:srgbClr val="A6A4C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6" name="Freeform 28">
            <a:extLst>
              <a:ext uri="{FF2B5EF4-FFF2-40B4-BE49-F238E27FC236}">
                <a16:creationId xmlns:a16="http://schemas.microsoft.com/office/drawing/2014/main" id="{A3F54E44-8C62-45DC-A6C8-6E9FA7F7D255}"/>
              </a:ext>
            </a:extLst>
          </p:cNvPr>
          <p:cNvSpPr>
            <a:spLocks noEditPoints="1"/>
          </p:cNvSpPr>
          <p:nvPr/>
        </p:nvSpPr>
        <p:spPr bwMode="auto">
          <a:xfrm>
            <a:off x="5830347" y="3209404"/>
            <a:ext cx="500117" cy="138742"/>
          </a:xfrm>
          <a:custGeom>
            <a:avLst/>
            <a:gdLst>
              <a:gd name="T0" fmla="*/ 193 w 194"/>
              <a:gd name="T1" fmla="*/ 12 h 54"/>
              <a:gd name="T2" fmla="*/ 175 w 194"/>
              <a:gd name="T3" fmla="*/ 9 h 54"/>
              <a:gd name="T4" fmla="*/ 173 w 194"/>
              <a:gd name="T5" fmla="*/ 3 h 54"/>
              <a:gd name="T6" fmla="*/ 169 w 194"/>
              <a:gd name="T7" fmla="*/ 6 h 54"/>
              <a:gd name="T8" fmla="*/ 157 w 194"/>
              <a:gd name="T9" fmla="*/ 9 h 54"/>
              <a:gd name="T10" fmla="*/ 154 w 194"/>
              <a:gd name="T11" fmla="*/ 3 h 54"/>
              <a:gd name="T12" fmla="*/ 151 w 194"/>
              <a:gd name="T13" fmla="*/ 6 h 54"/>
              <a:gd name="T14" fmla="*/ 138 w 194"/>
              <a:gd name="T15" fmla="*/ 9 h 54"/>
              <a:gd name="T16" fmla="*/ 136 w 194"/>
              <a:gd name="T17" fmla="*/ 3 h 54"/>
              <a:gd name="T18" fmla="*/ 132 w 194"/>
              <a:gd name="T19" fmla="*/ 6 h 54"/>
              <a:gd name="T20" fmla="*/ 119 w 194"/>
              <a:gd name="T21" fmla="*/ 9 h 54"/>
              <a:gd name="T22" fmla="*/ 107 w 194"/>
              <a:gd name="T23" fmla="*/ 9 h 54"/>
              <a:gd name="T24" fmla="*/ 86 w 194"/>
              <a:gd name="T25" fmla="*/ 9 h 54"/>
              <a:gd name="T26" fmla="*/ 74 w 194"/>
              <a:gd name="T27" fmla="*/ 9 h 54"/>
              <a:gd name="T28" fmla="*/ 61 w 194"/>
              <a:gd name="T29" fmla="*/ 6 h 54"/>
              <a:gd name="T30" fmla="*/ 57 w 194"/>
              <a:gd name="T31" fmla="*/ 3 h 54"/>
              <a:gd name="T32" fmla="*/ 55 w 194"/>
              <a:gd name="T33" fmla="*/ 9 h 54"/>
              <a:gd name="T34" fmla="*/ 43 w 194"/>
              <a:gd name="T35" fmla="*/ 6 h 54"/>
              <a:gd name="T36" fmla="*/ 39 w 194"/>
              <a:gd name="T37" fmla="*/ 3 h 54"/>
              <a:gd name="T38" fmla="*/ 37 w 194"/>
              <a:gd name="T39" fmla="*/ 9 h 54"/>
              <a:gd name="T40" fmla="*/ 25 w 194"/>
              <a:gd name="T41" fmla="*/ 6 h 54"/>
              <a:gd name="T42" fmla="*/ 22 w 194"/>
              <a:gd name="T43" fmla="*/ 3 h 54"/>
              <a:gd name="T44" fmla="*/ 19 w 194"/>
              <a:gd name="T45" fmla="*/ 9 h 54"/>
              <a:gd name="T46" fmla="*/ 0 w 194"/>
              <a:gd name="T47" fmla="*/ 14 h 54"/>
              <a:gd name="T48" fmla="*/ 194 w 194"/>
              <a:gd name="T49" fmla="*/ 54 h 54"/>
              <a:gd name="T50" fmla="*/ 194 w 194"/>
              <a:gd name="T51" fmla="*/ 12 h 54"/>
              <a:gd name="T52" fmla="*/ 87 w 194"/>
              <a:gd name="T53" fmla="*/ 13 h 54"/>
              <a:gd name="T54" fmla="*/ 89 w 194"/>
              <a:gd name="T55" fmla="*/ 11 h 54"/>
              <a:gd name="T56" fmla="*/ 97 w 194"/>
              <a:gd name="T57" fmla="*/ 4 h 54"/>
              <a:gd name="T58" fmla="*/ 104 w 194"/>
              <a:gd name="T59" fmla="*/ 11 h 54"/>
              <a:gd name="T60" fmla="*/ 105 w 194"/>
              <a:gd name="T61" fmla="*/ 13 h 54"/>
              <a:gd name="T62" fmla="*/ 112 w 194"/>
              <a:gd name="T63" fmla="*/ 13 h 54"/>
              <a:gd name="T64" fmla="*/ 82 w 194"/>
              <a:gd name="T65" fmla="*/ 13 h 54"/>
              <a:gd name="T66" fmla="*/ 188 w 194"/>
              <a:gd name="T67" fmla="*/ 49 h 54"/>
              <a:gd name="T68" fmla="*/ 6 w 194"/>
              <a:gd name="T69" fmla="*/ 14 h 54"/>
              <a:gd name="T70" fmla="*/ 19 w 194"/>
              <a:gd name="T71" fmla="*/ 24 h 54"/>
              <a:gd name="T72" fmla="*/ 23 w 194"/>
              <a:gd name="T73" fmla="*/ 27 h 54"/>
              <a:gd name="T74" fmla="*/ 25 w 194"/>
              <a:gd name="T75" fmla="*/ 14 h 54"/>
              <a:gd name="T76" fmla="*/ 37 w 194"/>
              <a:gd name="T77" fmla="*/ 24 h 54"/>
              <a:gd name="T78" fmla="*/ 41 w 194"/>
              <a:gd name="T79" fmla="*/ 27 h 54"/>
              <a:gd name="T80" fmla="*/ 43 w 194"/>
              <a:gd name="T81" fmla="*/ 14 h 54"/>
              <a:gd name="T82" fmla="*/ 55 w 194"/>
              <a:gd name="T83" fmla="*/ 24 h 54"/>
              <a:gd name="T84" fmla="*/ 59 w 194"/>
              <a:gd name="T85" fmla="*/ 27 h 54"/>
              <a:gd name="T86" fmla="*/ 61 w 194"/>
              <a:gd name="T87" fmla="*/ 14 h 54"/>
              <a:gd name="T88" fmla="*/ 97 w 194"/>
              <a:gd name="T89" fmla="*/ 27 h 54"/>
              <a:gd name="T90" fmla="*/ 132 w 194"/>
              <a:gd name="T91" fmla="*/ 14 h 54"/>
              <a:gd name="T92" fmla="*/ 134 w 194"/>
              <a:gd name="T93" fmla="*/ 27 h 54"/>
              <a:gd name="T94" fmla="*/ 138 w 194"/>
              <a:gd name="T95" fmla="*/ 24 h 54"/>
              <a:gd name="T96" fmla="*/ 151 w 194"/>
              <a:gd name="T97" fmla="*/ 14 h 54"/>
              <a:gd name="T98" fmla="*/ 153 w 194"/>
              <a:gd name="T99" fmla="*/ 27 h 54"/>
              <a:gd name="T100" fmla="*/ 157 w 194"/>
              <a:gd name="T101" fmla="*/ 24 h 54"/>
              <a:gd name="T102" fmla="*/ 169 w 194"/>
              <a:gd name="T103" fmla="*/ 14 h 54"/>
              <a:gd name="T104" fmla="*/ 171 w 194"/>
              <a:gd name="T105" fmla="*/ 27 h 54"/>
              <a:gd name="T106" fmla="*/ 175 w 194"/>
              <a:gd name="T107" fmla="*/ 24 h 54"/>
              <a:gd name="T108" fmla="*/ 188 w 194"/>
              <a:gd name="T109" fmla="*/ 1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94" h="54">
                <a:moveTo>
                  <a:pt x="194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2" y="10"/>
                  <a:pt x="191" y="9"/>
                  <a:pt x="189" y="9"/>
                </a:cubicBezTo>
                <a:cubicBezTo>
                  <a:pt x="175" y="9"/>
                  <a:pt x="175" y="9"/>
                  <a:pt x="175" y="9"/>
                </a:cubicBezTo>
                <a:cubicBezTo>
                  <a:pt x="175" y="6"/>
                  <a:pt x="175" y="6"/>
                  <a:pt x="175" y="6"/>
                </a:cubicBezTo>
                <a:cubicBezTo>
                  <a:pt x="175" y="5"/>
                  <a:pt x="174" y="3"/>
                  <a:pt x="173" y="3"/>
                </a:cubicBezTo>
                <a:cubicBezTo>
                  <a:pt x="171" y="3"/>
                  <a:pt x="171" y="3"/>
                  <a:pt x="171" y="3"/>
                </a:cubicBezTo>
                <a:cubicBezTo>
                  <a:pt x="170" y="3"/>
                  <a:pt x="169" y="5"/>
                  <a:pt x="169" y="6"/>
                </a:cubicBezTo>
                <a:cubicBezTo>
                  <a:pt x="169" y="9"/>
                  <a:pt x="169" y="9"/>
                  <a:pt x="169" y="9"/>
                </a:cubicBezTo>
                <a:cubicBezTo>
                  <a:pt x="157" y="9"/>
                  <a:pt x="157" y="9"/>
                  <a:pt x="157" y="9"/>
                </a:cubicBezTo>
                <a:cubicBezTo>
                  <a:pt x="157" y="6"/>
                  <a:pt x="157" y="6"/>
                  <a:pt x="157" y="6"/>
                </a:cubicBezTo>
                <a:cubicBezTo>
                  <a:pt x="157" y="5"/>
                  <a:pt x="156" y="3"/>
                  <a:pt x="154" y="3"/>
                </a:cubicBezTo>
                <a:cubicBezTo>
                  <a:pt x="153" y="3"/>
                  <a:pt x="153" y="3"/>
                  <a:pt x="153" y="3"/>
                </a:cubicBezTo>
                <a:cubicBezTo>
                  <a:pt x="152" y="3"/>
                  <a:pt x="151" y="5"/>
                  <a:pt x="151" y="6"/>
                </a:cubicBezTo>
                <a:cubicBezTo>
                  <a:pt x="151" y="9"/>
                  <a:pt x="151" y="9"/>
                  <a:pt x="151" y="9"/>
                </a:cubicBezTo>
                <a:cubicBezTo>
                  <a:pt x="138" y="9"/>
                  <a:pt x="138" y="9"/>
                  <a:pt x="138" y="9"/>
                </a:cubicBezTo>
                <a:cubicBezTo>
                  <a:pt x="138" y="6"/>
                  <a:pt x="138" y="6"/>
                  <a:pt x="138" y="6"/>
                </a:cubicBezTo>
                <a:cubicBezTo>
                  <a:pt x="138" y="5"/>
                  <a:pt x="137" y="3"/>
                  <a:pt x="136" y="3"/>
                </a:cubicBezTo>
                <a:cubicBezTo>
                  <a:pt x="134" y="3"/>
                  <a:pt x="134" y="3"/>
                  <a:pt x="134" y="3"/>
                </a:cubicBezTo>
                <a:cubicBezTo>
                  <a:pt x="133" y="3"/>
                  <a:pt x="132" y="5"/>
                  <a:pt x="132" y="6"/>
                </a:cubicBezTo>
                <a:cubicBezTo>
                  <a:pt x="132" y="9"/>
                  <a:pt x="132" y="9"/>
                  <a:pt x="132" y="9"/>
                </a:cubicBezTo>
                <a:cubicBezTo>
                  <a:pt x="119" y="9"/>
                  <a:pt x="119" y="9"/>
                  <a:pt x="119" y="9"/>
                </a:cubicBezTo>
                <a:cubicBezTo>
                  <a:pt x="118" y="9"/>
                  <a:pt x="118" y="9"/>
                  <a:pt x="118" y="9"/>
                </a:cubicBezTo>
                <a:cubicBezTo>
                  <a:pt x="107" y="9"/>
                  <a:pt x="107" y="9"/>
                  <a:pt x="107" y="9"/>
                </a:cubicBezTo>
                <a:cubicBezTo>
                  <a:pt x="106" y="4"/>
                  <a:pt x="102" y="0"/>
                  <a:pt x="97" y="0"/>
                </a:cubicBezTo>
                <a:cubicBezTo>
                  <a:pt x="91" y="0"/>
                  <a:pt x="87" y="4"/>
                  <a:pt x="86" y="9"/>
                </a:cubicBezTo>
                <a:cubicBezTo>
                  <a:pt x="74" y="9"/>
                  <a:pt x="74" y="9"/>
                  <a:pt x="74" y="9"/>
                </a:cubicBezTo>
                <a:cubicBezTo>
                  <a:pt x="74" y="9"/>
                  <a:pt x="74" y="9"/>
                  <a:pt x="74" y="9"/>
                </a:cubicBezTo>
                <a:cubicBezTo>
                  <a:pt x="61" y="9"/>
                  <a:pt x="61" y="9"/>
                  <a:pt x="61" y="9"/>
                </a:cubicBezTo>
                <a:cubicBezTo>
                  <a:pt x="61" y="6"/>
                  <a:pt x="61" y="6"/>
                  <a:pt x="61" y="6"/>
                </a:cubicBezTo>
                <a:cubicBezTo>
                  <a:pt x="61" y="5"/>
                  <a:pt x="60" y="3"/>
                  <a:pt x="59" y="3"/>
                </a:cubicBezTo>
                <a:cubicBezTo>
                  <a:pt x="57" y="3"/>
                  <a:pt x="57" y="3"/>
                  <a:pt x="57" y="3"/>
                </a:cubicBezTo>
                <a:cubicBezTo>
                  <a:pt x="56" y="3"/>
                  <a:pt x="55" y="5"/>
                  <a:pt x="55" y="6"/>
                </a:cubicBezTo>
                <a:cubicBezTo>
                  <a:pt x="55" y="9"/>
                  <a:pt x="55" y="9"/>
                  <a:pt x="55" y="9"/>
                </a:cubicBezTo>
                <a:cubicBezTo>
                  <a:pt x="43" y="9"/>
                  <a:pt x="43" y="9"/>
                  <a:pt x="43" y="9"/>
                </a:cubicBezTo>
                <a:cubicBezTo>
                  <a:pt x="43" y="6"/>
                  <a:pt x="43" y="6"/>
                  <a:pt x="43" y="6"/>
                </a:cubicBezTo>
                <a:cubicBezTo>
                  <a:pt x="43" y="5"/>
                  <a:pt x="42" y="3"/>
                  <a:pt x="41" y="3"/>
                </a:cubicBezTo>
                <a:cubicBezTo>
                  <a:pt x="39" y="3"/>
                  <a:pt x="39" y="3"/>
                  <a:pt x="39" y="3"/>
                </a:cubicBezTo>
                <a:cubicBezTo>
                  <a:pt x="38" y="3"/>
                  <a:pt x="37" y="5"/>
                  <a:pt x="37" y="6"/>
                </a:cubicBezTo>
                <a:cubicBezTo>
                  <a:pt x="37" y="9"/>
                  <a:pt x="37" y="9"/>
                  <a:pt x="37" y="9"/>
                </a:cubicBezTo>
                <a:cubicBezTo>
                  <a:pt x="25" y="9"/>
                  <a:pt x="25" y="9"/>
                  <a:pt x="25" y="9"/>
                </a:cubicBezTo>
                <a:cubicBezTo>
                  <a:pt x="25" y="6"/>
                  <a:pt x="25" y="6"/>
                  <a:pt x="25" y="6"/>
                </a:cubicBezTo>
                <a:cubicBezTo>
                  <a:pt x="25" y="5"/>
                  <a:pt x="24" y="3"/>
                  <a:pt x="23" y="3"/>
                </a:cubicBezTo>
                <a:cubicBezTo>
                  <a:pt x="22" y="3"/>
                  <a:pt x="22" y="3"/>
                  <a:pt x="22" y="3"/>
                </a:cubicBezTo>
                <a:cubicBezTo>
                  <a:pt x="20" y="3"/>
                  <a:pt x="19" y="5"/>
                  <a:pt x="19" y="6"/>
                </a:cubicBezTo>
                <a:cubicBezTo>
                  <a:pt x="19" y="9"/>
                  <a:pt x="19" y="9"/>
                  <a:pt x="19" y="9"/>
                </a:cubicBezTo>
                <a:cubicBezTo>
                  <a:pt x="5" y="9"/>
                  <a:pt x="5" y="9"/>
                  <a:pt x="5" y="9"/>
                </a:cubicBezTo>
                <a:cubicBezTo>
                  <a:pt x="2" y="9"/>
                  <a:pt x="0" y="11"/>
                  <a:pt x="0" y="14"/>
                </a:cubicBezTo>
                <a:cubicBezTo>
                  <a:pt x="0" y="54"/>
                  <a:pt x="0" y="54"/>
                  <a:pt x="0" y="54"/>
                </a:cubicBezTo>
                <a:cubicBezTo>
                  <a:pt x="194" y="54"/>
                  <a:pt x="194" y="54"/>
                  <a:pt x="194" y="54"/>
                </a:cubicBezTo>
                <a:cubicBezTo>
                  <a:pt x="194" y="14"/>
                  <a:pt x="194" y="14"/>
                  <a:pt x="194" y="14"/>
                </a:cubicBezTo>
                <a:cubicBezTo>
                  <a:pt x="194" y="13"/>
                  <a:pt x="194" y="13"/>
                  <a:pt x="194" y="12"/>
                </a:cubicBezTo>
                <a:close/>
                <a:moveTo>
                  <a:pt x="86" y="13"/>
                </a:moveTo>
                <a:cubicBezTo>
                  <a:pt x="87" y="13"/>
                  <a:pt x="87" y="13"/>
                  <a:pt x="87" y="13"/>
                </a:cubicBezTo>
                <a:cubicBezTo>
                  <a:pt x="89" y="13"/>
                  <a:pt x="89" y="13"/>
                  <a:pt x="89" y="13"/>
                </a:cubicBezTo>
                <a:cubicBezTo>
                  <a:pt x="89" y="12"/>
                  <a:pt x="89" y="11"/>
                  <a:pt x="89" y="11"/>
                </a:cubicBezTo>
                <a:cubicBezTo>
                  <a:pt x="89" y="10"/>
                  <a:pt x="89" y="10"/>
                  <a:pt x="89" y="10"/>
                </a:cubicBezTo>
                <a:cubicBezTo>
                  <a:pt x="90" y="6"/>
                  <a:pt x="93" y="4"/>
                  <a:pt x="97" y="4"/>
                </a:cubicBezTo>
                <a:cubicBezTo>
                  <a:pt x="100" y="4"/>
                  <a:pt x="103" y="6"/>
                  <a:pt x="104" y="9"/>
                </a:cubicBezTo>
                <a:cubicBezTo>
                  <a:pt x="104" y="10"/>
                  <a:pt x="104" y="10"/>
                  <a:pt x="104" y="11"/>
                </a:cubicBezTo>
                <a:cubicBezTo>
                  <a:pt x="104" y="11"/>
                  <a:pt x="104" y="12"/>
                  <a:pt x="104" y="13"/>
                </a:cubicBezTo>
                <a:cubicBezTo>
                  <a:pt x="105" y="13"/>
                  <a:pt x="105" y="13"/>
                  <a:pt x="105" y="13"/>
                </a:cubicBezTo>
                <a:cubicBezTo>
                  <a:pt x="107" y="13"/>
                  <a:pt x="107" y="13"/>
                  <a:pt x="107" y="13"/>
                </a:cubicBezTo>
                <a:cubicBezTo>
                  <a:pt x="112" y="13"/>
                  <a:pt x="112" y="13"/>
                  <a:pt x="112" y="13"/>
                </a:cubicBezTo>
                <a:cubicBezTo>
                  <a:pt x="109" y="18"/>
                  <a:pt x="104" y="21"/>
                  <a:pt x="97" y="21"/>
                </a:cubicBezTo>
                <a:cubicBezTo>
                  <a:pt x="91" y="21"/>
                  <a:pt x="85" y="18"/>
                  <a:pt x="82" y="13"/>
                </a:cubicBezTo>
                <a:lnTo>
                  <a:pt x="86" y="13"/>
                </a:lnTo>
                <a:close/>
                <a:moveTo>
                  <a:pt x="188" y="49"/>
                </a:moveTo>
                <a:cubicBezTo>
                  <a:pt x="6" y="49"/>
                  <a:pt x="6" y="49"/>
                  <a:pt x="6" y="49"/>
                </a:cubicBezTo>
                <a:cubicBezTo>
                  <a:pt x="6" y="14"/>
                  <a:pt x="6" y="14"/>
                  <a:pt x="6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24"/>
                  <a:pt x="19" y="24"/>
                  <a:pt x="19" y="24"/>
                </a:cubicBezTo>
                <a:cubicBezTo>
                  <a:pt x="19" y="25"/>
                  <a:pt x="20" y="27"/>
                  <a:pt x="22" y="27"/>
                </a:cubicBezTo>
                <a:cubicBezTo>
                  <a:pt x="23" y="27"/>
                  <a:pt x="23" y="27"/>
                  <a:pt x="23" y="27"/>
                </a:cubicBezTo>
                <a:cubicBezTo>
                  <a:pt x="24" y="27"/>
                  <a:pt x="25" y="25"/>
                  <a:pt x="25" y="24"/>
                </a:cubicBezTo>
                <a:cubicBezTo>
                  <a:pt x="25" y="14"/>
                  <a:pt x="25" y="14"/>
                  <a:pt x="25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24"/>
                  <a:pt x="37" y="24"/>
                  <a:pt x="37" y="24"/>
                </a:cubicBezTo>
                <a:cubicBezTo>
                  <a:pt x="37" y="25"/>
                  <a:pt x="38" y="27"/>
                  <a:pt x="39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2" y="27"/>
                  <a:pt x="43" y="25"/>
                  <a:pt x="43" y="24"/>
                </a:cubicBezTo>
                <a:cubicBezTo>
                  <a:pt x="43" y="14"/>
                  <a:pt x="43" y="14"/>
                  <a:pt x="43" y="14"/>
                </a:cubicBezTo>
                <a:cubicBezTo>
                  <a:pt x="55" y="14"/>
                  <a:pt x="55" y="14"/>
                  <a:pt x="55" y="14"/>
                </a:cubicBezTo>
                <a:cubicBezTo>
                  <a:pt x="55" y="24"/>
                  <a:pt x="55" y="24"/>
                  <a:pt x="55" y="24"/>
                </a:cubicBezTo>
                <a:cubicBezTo>
                  <a:pt x="55" y="25"/>
                  <a:pt x="56" y="27"/>
                  <a:pt x="57" y="27"/>
                </a:cubicBezTo>
                <a:cubicBezTo>
                  <a:pt x="59" y="27"/>
                  <a:pt x="59" y="27"/>
                  <a:pt x="59" y="27"/>
                </a:cubicBezTo>
                <a:cubicBezTo>
                  <a:pt x="60" y="27"/>
                  <a:pt x="61" y="25"/>
                  <a:pt x="61" y="24"/>
                </a:cubicBezTo>
                <a:cubicBezTo>
                  <a:pt x="61" y="14"/>
                  <a:pt x="61" y="14"/>
                  <a:pt x="61" y="14"/>
                </a:cubicBezTo>
                <a:cubicBezTo>
                  <a:pt x="76" y="14"/>
                  <a:pt x="76" y="14"/>
                  <a:pt x="76" y="14"/>
                </a:cubicBezTo>
                <a:cubicBezTo>
                  <a:pt x="80" y="22"/>
                  <a:pt x="88" y="27"/>
                  <a:pt x="97" y="27"/>
                </a:cubicBezTo>
                <a:cubicBezTo>
                  <a:pt x="106" y="27"/>
                  <a:pt x="114" y="22"/>
                  <a:pt x="118" y="14"/>
                </a:cubicBezTo>
                <a:cubicBezTo>
                  <a:pt x="132" y="14"/>
                  <a:pt x="132" y="14"/>
                  <a:pt x="132" y="14"/>
                </a:cubicBezTo>
                <a:cubicBezTo>
                  <a:pt x="132" y="24"/>
                  <a:pt x="132" y="24"/>
                  <a:pt x="132" y="24"/>
                </a:cubicBezTo>
                <a:cubicBezTo>
                  <a:pt x="132" y="25"/>
                  <a:pt x="133" y="27"/>
                  <a:pt x="134" y="27"/>
                </a:cubicBezTo>
                <a:cubicBezTo>
                  <a:pt x="136" y="27"/>
                  <a:pt x="136" y="27"/>
                  <a:pt x="136" y="27"/>
                </a:cubicBezTo>
                <a:cubicBezTo>
                  <a:pt x="137" y="27"/>
                  <a:pt x="138" y="25"/>
                  <a:pt x="138" y="24"/>
                </a:cubicBezTo>
                <a:cubicBezTo>
                  <a:pt x="138" y="14"/>
                  <a:pt x="138" y="14"/>
                  <a:pt x="138" y="14"/>
                </a:cubicBezTo>
                <a:cubicBezTo>
                  <a:pt x="151" y="14"/>
                  <a:pt x="151" y="14"/>
                  <a:pt x="151" y="14"/>
                </a:cubicBezTo>
                <a:cubicBezTo>
                  <a:pt x="151" y="24"/>
                  <a:pt x="151" y="24"/>
                  <a:pt x="151" y="24"/>
                </a:cubicBezTo>
                <a:cubicBezTo>
                  <a:pt x="151" y="25"/>
                  <a:pt x="152" y="27"/>
                  <a:pt x="153" y="27"/>
                </a:cubicBezTo>
                <a:cubicBezTo>
                  <a:pt x="154" y="27"/>
                  <a:pt x="154" y="27"/>
                  <a:pt x="154" y="27"/>
                </a:cubicBezTo>
                <a:cubicBezTo>
                  <a:pt x="156" y="27"/>
                  <a:pt x="157" y="25"/>
                  <a:pt x="157" y="24"/>
                </a:cubicBezTo>
                <a:cubicBezTo>
                  <a:pt x="157" y="14"/>
                  <a:pt x="157" y="14"/>
                  <a:pt x="157" y="14"/>
                </a:cubicBezTo>
                <a:cubicBezTo>
                  <a:pt x="169" y="14"/>
                  <a:pt x="169" y="14"/>
                  <a:pt x="169" y="14"/>
                </a:cubicBezTo>
                <a:cubicBezTo>
                  <a:pt x="169" y="24"/>
                  <a:pt x="169" y="24"/>
                  <a:pt x="169" y="24"/>
                </a:cubicBezTo>
                <a:cubicBezTo>
                  <a:pt x="169" y="25"/>
                  <a:pt x="170" y="27"/>
                  <a:pt x="171" y="27"/>
                </a:cubicBezTo>
                <a:cubicBezTo>
                  <a:pt x="173" y="27"/>
                  <a:pt x="173" y="27"/>
                  <a:pt x="173" y="27"/>
                </a:cubicBezTo>
                <a:cubicBezTo>
                  <a:pt x="174" y="27"/>
                  <a:pt x="175" y="25"/>
                  <a:pt x="175" y="24"/>
                </a:cubicBezTo>
                <a:cubicBezTo>
                  <a:pt x="175" y="14"/>
                  <a:pt x="175" y="14"/>
                  <a:pt x="175" y="14"/>
                </a:cubicBezTo>
                <a:cubicBezTo>
                  <a:pt x="188" y="14"/>
                  <a:pt x="188" y="14"/>
                  <a:pt x="188" y="14"/>
                </a:cubicBezTo>
                <a:lnTo>
                  <a:pt x="188" y="4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7" name="Rectangle 29">
            <a:extLst>
              <a:ext uri="{FF2B5EF4-FFF2-40B4-BE49-F238E27FC236}">
                <a16:creationId xmlns:a16="http://schemas.microsoft.com/office/drawing/2014/main" id="{44AAD0F1-FD6D-4727-A1C7-5BF8FE7B99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0347" y="3343843"/>
            <a:ext cx="500117" cy="28823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8" name="Freeform 30">
            <a:extLst>
              <a:ext uri="{FF2B5EF4-FFF2-40B4-BE49-F238E27FC236}">
                <a16:creationId xmlns:a16="http://schemas.microsoft.com/office/drawing/2014/main" id="{DA4D00A1-2ABF-4AA2-8EA8-38AA9FD95A9C}"/>
              </a:ext>
            </a:extLst>
          </p:cNvPr>
          <p:cNvSpPr>
            <a:spLocks/>
          </p:cNvSpPr>
          <p:nvPr/>
        </p:nvSpPr>
        <p:spPr bwMode="auto">
          <a:xfrm>
            <a:off x="5223754" y="4600049"/>
            <a:ext cx="107552" cy="444190"/>
          </a:xfrm>
          <a:custGeom>
            <a:avLst/>
            <a:gdLst>
              <a:gd name="T0" fmla="*/ 81 w 100"/>
              <a:gd name="T1" fmla="*/ 413 h 413"/>
              <a:gd name="T2" fmla="*/ 0 w 100"/>
              <a:gd name="T3" fmla="*/ 5 h 413"/>
              <a:gd name="T4" fmla="*/ 19 w 100"/>
              <a:gd name="T5" fmla="*/ 0 h 413"/>
              <a:gd name="T6" fmla="*/ 100 w 100"/>
              <a:gd name="T7" fmla="*/ 408 h 413"/>
              <a:gd name="T8" fmla="*/ 81 w 100"/>
              <a:gd name="T9" fmla="*/ 413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0" h="413">
                <a:moveTo>
                  <a:pt x="81" y="413"/>
                </a:moveTo>
                <a:lnTo>
                  <a:pt x="0" y="5"/>
                </a:lnTo>
                <a:lnTo>
                  <a:pt x="19" y="0"/>
                </a:lnTo>
                <a:lnTo>
                  <a:pt x="100" y="408"/>
                </a:lnTo>
                <a:lnTo>
                  <a:pt x="81" y="41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80" name="Freeform 31">
            <a:extLst>
              <a:ext uri="{FF2B5EF4-FFF2-40B4-BE49-F238E27FC236}">
                <a16:creationId xmlns:a16="http://schemas.microsoft.com/office/drawing/2014/main" id="{A300E738-E128-4021-A100-E1E8DBD0E259}"/>
              </a:ext>
            </a:extLst>
          </p:cNvPr>
          <p:cNvSpPr>
            <a:spLocks noEditPoints="1"/>
          </p:cNvSpPr>
          <p:nvPr/>
        </p:nvSpPr>
        <p:spPr bwMode="auto">
          <a:xfrm>
            <a:off x="4988215" y="5021652"/>
            <a:ext cx="725975" cy="671124"/>
          </a:xfrm>
          <a:custGeom>
            <a:avLst/>
            <a:gdLst>
              <a:gd name="T0" fmla="*/ 147 w 281"/>
              <a:gd name="T1" fmla="*/ 260 h 260"/>
              <a:gd name="T2" fmla="*/ 147 w 281"/>
              <a:gd name="T3" fmla="*/ 260 h 260"/>
              <a:gd name="T4" fmla="*/ 26 w 281"/>
              <a:gd name="T5" fmla="*/ 177 h 260"/>
              <a:gd name="T6" fmla="*/ 100 w 281"/>
              <a:gd name="T7" fmla="*/ 9 h 260"/>
              <a:gd name="T8" fmla="*/ 147 w 281"/>
              <a:gd name="T9" fmla="*/ 0 h 260"/>
              <a:gd name="T10" fmla="*/ 268 w 281"/>
              <a:gd name="T11" fmla="*/ 83 h 260"/>
              <a:gd name="T12" fmla="*/ 266 w 281"/>
              <a:gd name="T13" fmla="*/ 182 h 260"/>
              <a:gd name="T14" fmla="*/ 194 w 281"/>
              <a:gd name="T15" fmla="*/ 251 h 260"/>
              <a:gd name="T16" fmla="*/ 147 w 281"/>
              <a:gd name="T17" fmla="*/ 260 h 260"/>
              <a:gd name="T18" fmla="*/ 147 w 281"/>
              <a:gd name="T19" fmla="*/ 12 h 260"/>
              <a:gd name="T20" fmla="*/ 104 w 281"/>
              <a:gd name="T21" fmla="*/ 20 h 260"/>
              <a:gd name="T22" fmla="*/ 39 w 281"/>
              <a:gd name="T23" fmla="*/ 83 h 260"/>
              <a:gd name="T24" fmla="*/ 37 w 281"/>
              <a:gd name="T25" fmla="*/ 173 h 260"/>
              <a:gd name="T26" fmla="*/ 147 w 281"/>
              <a:gd name="T27" fmla="*/ 248 h 260"/>
              <a:gd name="T28" fmla="*/ 147 w 281"/>
              <a:gd name="T29" fmla="*/ 248 h 260"/>
              <a:gd name="T30" fmla="*/ 190 w 281"/>
              <a:gd name="T31" fmla="*/ 240 h 260"/>
              <a:gd name="T32" fmla="*/ 255 w 281"/>
              <a:gd name="T33" fmla="*/ 177 h 260"/>
              <a:gd name="T34" fmla="*/ 257 w 281"/>
              <a:gd name="T35" fmla="*/ 87 h 260"/>
              <a:gd name="T36" fmla="*/ 147 w 281"/>
              <a:gd name="T37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1" h="260">
                <a:moveTo>
                  <a:pt x="147" y="260"/>
                </a:moveTo>
                <a:cubicBezTo>
                  <a:pt x="147" y="260"/>
                  <a:pt x="147" y="260"/>
                  <a:pt x="147" y="260"/>
                </a:cubicBezTo>
                <a:cubicBezTo>
                  <a:pt x="93" y="260"/>
                  <a:pt x="46" y="227"/>
                  <a:pt x="26" y="177"/>
                </a:cubicBezTo>
                <a:cubicBezTo>
                  <a:pt x="0" y="110"/>
                  <a:pt x="33" y="35"/>
                  <a:pt x="100" y="9"/>
                </a:cubicBezTo>
                <a:cubicBezTo>
                  <a:pt x="115" y="3"/>
                  <a:pt x="131" y="0"/>
                  <a:pt x="147" y="0"/>
                </a:cubicBezTo>
                <a:cubicBezTo>
                  <a:pt x="201" y="0"/>
                  <a:pt x="249" y="33"/>
                  <a:pt x="268" y="83"/>
                </a:cubicBezTo>
                <a:cubicBezTo>
                  <a:pt x="281" y="115"/>
                  <a:pt x="280" y="151"/>
                  <a:pt x="266" y="182"/>
                </a:cubicBezTo>
                <a:cubicBezTo>
                  <a:pt x="252" y="214"/>
                  <a:pt x="226" y="238"/>
                  <a:pt x="194" y="251"/>
                </a:cubicBezTo>
                <a:cubicBezTo>
                  <a:pt x="179" y="257"/>
                  <a:pt x="163" y="260"/>
                  <a:pt x="147" y="260"/>
                </a:cubicBezTo>
                <a:close/>
                <a:moveTo>
                  <a:pt x="147" y="12"/>
                </a:moveTo>
                <a:cubicBezTo>
                  <a:pt x="133" y="12"/>
                  <a:pt x="118" y="15"/>
                  <a:pt x="104" y="20"/>
                </a:cubicBezTo>
                <a:cubicBezTo>
                  <a:pt x="75" y="32"/>
                  <a:pt x="52" y="54"/>
                  <a:pt x="39" y="83"/>
                </a:cubicBezTo>
                <a:cubicBezTo>
                  <a:pt x="27" y="111"/>
                  <a:pt x="26" y="143"/>
                  <a:pt x="37" y="173"/>
                </a:cubicBezTo>
                <a:cubicBezTo>
                  <a:pt x="55" y="218"/>
                  <a:pt x="98" y="248"/>
                  <a:pt x="147" y="248"/>
                </a:cubicBezTo>
                <a:cubicBezTo>
                  <a:pt x="147" y="248"/>
                  <a:pt x="147" y="248"/>
                  <a:pt x="147" y="248"/>
                </a:cubicBezTo>
                <a:cubicBezTo>
                  <a:pt x="162" y="248"/>
                  <a:pt x="176" y="245"/>
                  <a:pt x="190" y="240"/>
                </a:cubicBezTo>
                <a:cubicBezTo>
                  <a:pt x="219" y="228"/>
                  <a:pt x="242" y="206"/>
                  <a:pt x="255" y="177"/>
                </a:cubicBezTo>
                <a:cubicBezTo>
                  <a:pt x="268" y="149"/>
                  <a:pt x="268" y="117"/>
                  <a:pt x="257" y="87"/>
                </a:cubicBezTo>
                <a:cubicBezTo>
                  <a:pt x="239" y="42"/>
                  <a:pt x="196" y="12"/>
                  <a:pt x="147" y="1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95" name="Freeform 32">
            <a:extLst>
              <a:ext uri="{FF2B5EF4-FFF2-40B4-BE49-F238E27FC236}">
                <a16:creationId xmlns:a16="http://schemas.microsoft.com/office/drawing/2014/main" id="{CDB763DC-4A5F-492D-90FD-8CD588FEC59F}"/>
              </a:ext>
            </a:extLst>
          </p:cNvPr>
          <p:cNvSpPr>
            <a:spLocks noEditPoints="1"/>
          </p:cNvSpPr>
          <p:nvPr/>
        </p:nvSpPr>
        <p:spPr bwMode="auto">
          <a:xfrm>
            <a:off x="5190413" y="5180829"/>
            <a:ext cx="350619" cy="353846"/>
          </a:xfrm>
          <a:custGeom>
            <a:avLst/>
            <a:gdLst>
              <a:gd name="T0" fmla="*/ 136 w 136"/>
              <a:gd name="T1" fmla="*/ 68 h 137"/>
              <a:gd name="T2" fmla="*/ 117 w 136"/>
              <a:gd name="T3" fmla="*/ 21 h 137"/>
              <a:gd name="T4" fmla="*/ 118 w 136"/>
              <a:gd name="T5" fmla="*/ 21 h 137"/>
              <a:gd name="T6" fmla="*/ 117 w 136"/>
              <a:gd name="T7" fmla="*/ 20 h 137"/>
              <a:gd name="T8" fmla="*/ 68 w 136"/>
              <a:gd name="T9" fmla="*/ 0 h 137"/>
              <a:gd name="T10" fmla="*/ 20 w 136"/>
              <a:gd name="T11" fmla="*/ 20 h 137"/>
              <a:gd name="T12" fmla="*/ 0 w 136"/>
              <a:gd name="T13" fmla="*/ 68 h 137"/>
              <a:gd name="T14" fmla="*/ 20 w 136"/>
              <a:gd name="T15" fmla="*/ 117 h 137"/>
              <a:gd name="T16" fmla="*/ 68 w 136"/>
              <a:gd name="T17" fmla="*/ 137 h 137"/>
              <a:gd name="T18" fmla="*/ 117 w 136"/>
              <a:gd name="T19" fmla="*/ 117 h 137"/>
              <a:gd name="T20" fmla="*/ 118 w 136"/>
              <a:gd name="T21" fmla="*/ 116 h 137"/>
              <a:gd name="T22" fmla="*/ 117 w 136"/>
              <a:gd name="T23" fmla="*/ 116 h 137"/>
              <a:gd name="T24" fmla="*/ 136 w 136"/>
              <a:gd name="T25" fmla="*/ 68 h 137"/>
              <a:gd name="T26" fmla="*/ 94 w 136"/>
              <a:gd name="T27" fmla="*/ 41 h 137"/>
              <a:gd name="T28" fmla="*/ 68 w 136"/>
              <a:gd name="T29" fmla="*/ 31 h 137"/>
              <a:gd name="T30" fmla="*/ 42 w 136"/>
              <a:gd name="T31" fmla="*/ 42 h 137"/>
              <a:gd name="T32" fmla="*/ 31 w 136"/>
              <a:gd name="T33" fmla="*/ 68 h 137"/>
              <a:gd name="T34" fmla="*/ 42 w 136"/>
              <a:gd name="T35" fmla="*/ 95 h 137"/>
              <a:gd name="T36" fmla="*/ 68 w 136"/>
              <a:gd name="T37" fmla="*/ 106 h 137"/>
              <a:gd name="T38" fmla="*/ 94 w 136"/>
              <a:gd name="T39" fmla="*/ 96 h 137"/>
              <a:gd name="T40" fmla="*/ 113 w 136"/>
              <a:gd name="T41" fmla="*/ 116 h 137"/>
              <a:gd name="T42" fmla="*/ 68 w 136"/>
              <a:gd name="T43" fmla="*/ 134 h 137"/>
              <a:gd name="T44" fmla="*/ 22 w 136"/>
              <a:gd name="T45" fmla="*/ 115 h 137"/>
              <a:gd name="T46" fmla="*/ 3 w 136"/>
              <a:gd name="T47" fmla="*/ 68 h 137"/>
              <a:gd name="T48" fmla="*/ 22 w 136"/>
              <a:gd name="T49" fmla="*/ 22 h 137"/>
              <a:gd name="T50" fmla="*/ 68 w 136"/>
              <a:gd name="T51" fmla="*/ 3 h 137"/>
              <a:gd name="T52" fmla="*/ 113 w 136"/>
              <a:gd name="T53" fmla="*/ 21 h 137"/>
              <a:gd name="T54" fmla="*/ 94 w 136"/>
              <a:gd name="T55" fmla="*/ 41 h 137"/>
              <a:gd name="T56" fmla="*/ 94 w 136"/>
              <a:gd name="T57" fmla="*/ 92 h 137"/>
              <a:gd name="T58" fmla="*/ 94 w 136"/>
              <a:gd name="T59" fmla="*/ 92 h 137"/>
              <a:gd name="T60" fmla="*/ 93 w 136"/>
              <a:gd name="T61" fmla="*/ 93 h 137"/>
              <a:gd name="T62" fmla="*/ 68 w 136"/>
              <a:gd name="T63" fmla="*/ 103 h 137"/>
              <a:gd name="T64" fmla="*/ 44 w 136"/>
              <a:gd name="T65" fmla="*/ 93 h 137"/>
              <a:gd name="T66" fmla="*/ 34 w 136"/>
              <a:gd name="T67" fmla="*/ 68 h 137"/>
              <a:gd name="T68" fmla="*/ 44 w 136"/>
              <a:gd name="T69" fmla="*/ 44 h 137"/>
              <a:gd name="T70" fmla="*/ 68 w 136"/>
              <a:gd name="T71" fmla="*/ 34 h 137"/>
              <a:gd name="T72" fmla="*/ 93 w 136"/>
              <a:gd name="T73" fmla="*/ 44 h 137"/>
              <a:gd name="T74" fmla="*/ 94 w 136"/>
              <a:gd name="T75" fmla="*/ 45 h 137"/>
              <a:gd name="T76" fmla="*/ 94 w 136"/>
              <a:gd name="T77" fmla="*/ 45 h 137"/>
              <a:gd name="T78" fmla="*/ 94 w 136"/>
              <a:gd name="T79" fmla="*/ 92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36" h="137">
                <a:moveTo>
                  <a:pt x="136" y="68"/>
                </a:moveTo>
                <a:cubicBezTo>
                  <a:pt x="136" y="51"/>
                  <a:pt x="130" y="34"/>
                  <a:pt x="117" y="21"/>
                </a:cubicBezTo>
                <a:cubicBezTo>
                  <a:pt x="118" y="21"/>
                  <a:pt x="118" y="21"/>
                  <a:pt x="118" y="21"/>
                </a:cubicBezTo>
                <a:cubicBezTo>
                  <a:pt x="117" y="20"/>
                  <a:pt x="117" y="20"/>
                  <a:pt x="117" y="20"/>
                </a:cubicBezTo>
                <a:cubicBezTo>
                  <a:pt x="104" y="7"/>
                  <a:pt x="86" y="0"/>
                  <a:pt x="68" y="0"/>
                </a:cubicBezTo>
                <a:cubicBezTo>
                  <a:pt x="50" y="0"/>
                  <a:pt x="33" y="7"/>
                  <a:pt x="20" y="20"/>
                </a:cubicBezTo>
                <a:cubicBezTo>
                  <a:pt x="7" y="33"/>
                  <a:pt x="0" y="50"/>
                  <a:pt x="0" y="68"/>
                </a:cubicBezTo>
                <a:cubicBezTo>
                  <a:pt x="0" y="87"/>
                  <a:pt x="7" y="104"/>
                  <a:pt x="20" y="117"/>
                </a:cubicBezTo>
                <a:cubicBezTo>
                  <a:pt x="33" y="130"/>
                  <a:pt x="50" y="137"/>
                  <a:pt x="68" y="137"/>
                </a:cubicBezTo>
                <a:cubicBezTo>
                  <a:pt x="86" y="137"/>
                  <a:pt x="104" y="130"/>
                  <a:pt x="117" y="117"/>
                </a:cubicBezTo>
                <a:cubicBezTo>
                  <a:pt x="118" y="116"/>
                  <a:pt x="118" y="116"/>
                  <a:pt x="118" y="116"/>
                </a:cubicBezTo>
                <a:cubicBezTo>
                  <a:pt x="117" y="116"/>
                  <a:pt x="117" y="116"/>
                  <a:pt x="117" y="116"/>
                </a:cubicBezTo>
                <a:cubicBezTo>
                  <a:pt x="130" y="103"/>
                  <a:pt x="136" y="86"/>
                  <a:pt x="136" y="68"/>
                </a:cubicBezTo>
                <a:close/>
                <a:moveTo>
                  <a:pt x="94" y="41"/>
                </a:moveTo>
                <a:cubicBezTo>
                  <a:pt x="87" y="34"/>
                  <a:pt x="78" y="31"/>
                  <a:pt x="68" y="31"/>
                </a:cubicBezTo>
                <a:cubicBezTo>
                  <a:pt x="58" y="31"/>
                  <a:pt x="49" y="35"/>
                  <a:pt x="42" y="42"/>
                </a:cubicBezTo>
                <a:cubicBezTo>
                  <a:pt x="35" y="49"/>
                  <a:pt x="31" y="58"/>
                  <a:pt x="31" y="68"/>
                </a:cubicBezTo>
                <a:cubicBezTo>
                  <a:pt x="31" y="78"/>
                  <a:pt x="35" y="88"/>
                  <a:pt x="42" y="95"/>
                </a:cubicBezTo>
                <a:cubicBezTo>
                  <a:pt x="49" y="102"/>
                  <a:pt x="58" y="106"/>
                  <a:pt x="68" y="106"/>
                </a:cubicBezTo>
                <a:cubicBezTo>
                  <a:pt x="78" y="106"/>
                  <a:pt x="87" y="102"/>
                  <a:pt x="94" y="96"/>
                </a:cubicBezTo>
                <a:cubicBezTo>
                  <a:pt x="113" y="116"/>
                  <a:pt x="113" y="116"/>
                  <a:pt x="113" y="116"/>
                </a:cubicBezTo>
                <a:cubicBezTo>
                  <a:pt x="101" y="127"/>
                  <a:pt x="85" y="134"/>
                  <a:pt x="68" y="134"/>
                </a:cubicBezTo>
                <a:cubicBezTo>
                  <a:pt x="51" y="134"/>
                  <a:pt x="34" y="127"/>
                  <a:pt x="22" y="115"/>
                </a:cubicBezTo>
                <a:cubicBezTo>
                  <a:pt x="9" y="102"/>
                  <a:pt x="3" y="86"/>
                  <a:pt x="3" y="68"/>
                </a:cubicBezTo>
                <a:cubicBezTo>
                  <a:pt x="3" y="51"/>
                  <a:pt x="9" y="34"/>
                  <a:pt x="22" y="22"/>
                </a:cubicBezTo>
                <a:cubicBezTo>
                  <a:pt x="34" y="10"/>
                  <a:pt x="51" y="3"/>
                  <a:pt x="68" y="3"/>
                </a:cubicBezTo>
                <a:cubicBezTo>
                  <a:pt x="85" y="3"/>
                  <a:pt x="101" y="9"/>
                  <a:pt x="113" y="21"/>
                </a:cubicBezTo>
                <a:lnTo>
                  <a:pt x="94" y="41"/>
                </a:lnTo>
                <a:close/>
                <a:moveTo>
                  <a:pt x="94" y="92"/>
                </a:moveTo>
                <a:cubicBezTo>
                  <a:pt x="94" y="92"/>
                  <a:pt x="94" y="92"/>
                  <a:pt x="94" y="92"/>
                </a:cubicBezTo>
                <a:cubicBezTo>
                  <a:pt x="93" y="93"/>
                  <a:pt x="93" y="93"/>
                  <a:pt x="93" y="93"/>
                </a:cubicBezTo>
                <a:cubicBezTo>
                  <a:pt x="86" y="99"/>
                  <a:pt x="77" y="103"/>
                  <a:pt x="68" y="103"/>
                </a:cubicBezTo>
                <a:cubicBezTo>
                  <a:pt x="59" y="103"/>
                  <a:pt x="50" y="99"/>
                  <a:pt x="44" y="93"/>
                </a:cubicBezTo>
                <a:cubicBezTo>
                  <a:pt x="37" y="86"/>
                  <a:pt x="34" y="78"/>
                  <a:pt x="34" y="68"/>
                </a:cubicBezTo>
                <a:cubicBezTo>
                  <a:pt x="34" y="59"/>
                  <a:pt x="37" y="50"/>
                  <a:pt x="44" y="44"/>
                </a:cubicBezTo>
                <a:cubicBezTo>
                  <a:pt x="50" y="37"/>
                  <a:pt x="59" y="34"/>
                  <a:pt x="68" y="34"/>
                </a:cubicBezTo>
                <a:cubicBezTo>
                  <a:pt x="77" y="34"/>
                  <a:pt x="86" y="37"/>
                  <a:pt x="93" y="44"/>
                </a:cubicBezTo>
                <a:cubicBezTo>
                  <a:pt x="94" y="45"/>
                  <a:pt x="94" y="45"/>
                  <a:pt x="94" y="45"/>
                </a:cubicBezTo>
                <a:cubicBezTo>
                  <a:pt x="94" y="45"/>
                  <a:pt x="94" y="45"/>
                  <a:pt x="94" y="45"/>
                </a:cubicBezTo>
                <a:cubicBezTo>
                  <a:pt x="106" y="58"/>
                  <a:pt x="106" y="79"/>
                  <a:pt x="94" y="9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96" name="Freeform 33">
            <a:extLst>
              <a:ext uri="{FF2B5EF4-FFF2-40B4-BE49-F238E27FC236}">
                <a16:creationId xmlns:a16="http://schemas.microsoft.com/office/drawing/2014/main" id="{82D0C145-E2FA-4141-9436-62C31723D525}"/>
              </a:ext>
            </a:extLst>
          </p:cNvPr>
          <p:cNvSpPr>
            <a:spLocks/>
          </p:cNvSpPr>
          <p:nvPr/>
        </p:nvSpPr>
        <p:spPr bwMode="auto">
          <a:xfrm>
            <a:off x="7386622" y="4345152"/>
            <a:ext cx="417301" cy="203273"/>
          </a:xfrm>
          <a:custGeom>
            <a:avLst/>
            <a:gdLst>
              <a:gd name="T0" fmla="*/ 381 w 388"/>
              <a:gd name="T1" fmla="*/ 189 h 189"/>
              <a:gd name="T2" fmla="*/ 0 w 388"/>
              <a:gd name="T3" fmla="*/ 17 h 189"/>
              <a:gd name="T4" fmla="*/ 7 w 388"/>
              <a:gd name="T5" fmla="*/ 0 h 189"/>
              <a:gd name="T6" fmla="*/ 388 w 388"/>
              <a:gd name="T7" fmla="*/ 173 h 189"/>
              <a:gd name="T8" fmla="*/ 381 w 388"/>
              <a:gd name="T9" fmla="*/ 189 h 1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8" h="189">
                <a:moveTo>
                  <a:pt x="381" y="189"/>
                </a:moveTo>
                <a:lnTo>
                  <a:pt x="0" y="17"/>
                </a:lnTo>
                <a:lnTo>
                  <a:pt x="7" y="0"/>
                </a:lnTo>
                <a:lnTo>
                  <a:pt x="388" y="173"/>
                </a:lnTo>
                <a:lnTo>
                  <a:pt x="381" y="18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97" name="Freeform 34">
            <a:extLst>
              <a:ext uri="{FF2B5EF4-FFF2-40B4-BE49-F238E27FC236}">
                <a16:creationId xmlns:a16="http://schemas.microsoft.com/office/drawing/2014/main" id="{51273C16-1E61-438E-8469-283269762EAA}"/>
              </a:ext>
            </a:extLst>
          </p:cNvPr>
          <p:cNvSpPr>
            <a:spLocks noEditPoints="1"/>
          </p:cNvSpPr>
          <p:nvPr/>
        </p:nvSpPr>
        <p:spPr bwMode="auto">
          <a:xfrm>
            <a:off x="7742619" y="4319339"/>
            <a:ext cx="737806" cy="671124"/>
          </a:xfrm>
          <a:custGeom>
            <a:avLst/>
            <a:gdLst>
              <a:gd name="T0" fmla="*/ 143 w 286"/>
              <a:gd name="T1" fmla="*/ 260 h 260"/>
              <a:gd name="T2" fmla="*/ 143 w 286"/>
              <a:gd name="T3" fmla="*/ 260 h 260"/>
              <a:gd name="T4" fmla="*/ 112 w 286"/>
              <a:gd name="T5" fmla="*/ 256 h 260"/>
              <a:gd name="T6" fmla="*/ 17 w 286"/>
              <a:gd name="T7" fmla="*/ 99 h 260"/>
              <a:gd name="T8" fmla="*/ 143 w 286"/>
              <a:gd name="T9" fmla="*/ 0 h 260"/>
              <a:gd name="T10" fmla="*/ 174 w 286"/>
              <a:gd name="T11" fmla="*/ 4 h 260"/>
              <a:gd name="T12" fmla="*/ 269 w 286"/>
              <a:gd name="T13" fmla="*/ 160 h 260"/>
              <a:gd name="T14" fmla="*/ 143 w 286"/>
              <a:gd name="T15" fmla="*/ 260 h 260"/>
              <a:gd name="T16" fmla="*/ 143 w 286"/>
              <a:gd name="T17" fmla="*/ 12 h 260"/>
              <a:gd name="T18" fmla="*/ 28 w 286"/>
              <a:gd name="T19" fmla="*/ 102 h 260"/>
              <a:gd name="T20" fmla="*/ 115 w 286"/>
              <a:gd name="T21" fmla="*/ 244 h 260"/>
              <a:gd name="T22" fmla="*/ 143 w 286"/>
              <a:gd name="T23" fmla="*/ 248 h 260"/>
              <a:gd name="T24" fmla="*/ 257 w 286"/>
              <a:gd name="T25" fmla="*/ 158 h 260"/>
              <a:gd name="T26" fmla="*/ 243 w 286"/>
              <a:gd name="T27" fmla="*/ 69 h 260"/>
              <a:gd name="T28" fmla="*/ 171 w 286"/>
              <a:gd name="T29" fmla="*/ 15 h 260"/>
              <a:gd name="T30" fmla="*/ 143 w 286"/>
              <a:gd name="T31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86" h="260">
                <a:moveTo>
                  <a:pt x="143" y="260"/>
                </a:moveTo>
                <a:cubicBezTo>
                  <a:pt x="143" y="260"/>
                  <a:pt x="143" y="260"/>
                  <a:pt x="143" y="260"/>
                </a:cubicBezTo>
                <a:cubicBezTo>
                  <a:pt x="133" y="260"/>
                  <a:pt x="122" y="258"/>
                  <a:pt x="112" y="256"/>
                </a:cubicBezTo>
                <a:cubicBezTo>
                  <a:pt x="43" y="239"/>
                  <a:pt x="0" y="169"/>
                  <a:pt x="17" y="99"/>
                </a:cubicBezTo>
                <a:cubicBezTo>
                  <a:pt x="31" y="41"/>
                  <a:pt x="83" y="0"/>
                  <a:pt x="143" y="0"/>
                </a:cubicBezTo>
                <a:cubicBezTo>
                  <a:pt x="153" y="0"/>
                  <a:pt x="163" y="1"/>
                  <a:pt x="174" y="4"/>
                </a:cubicBezTo>
                <a:cubicBezTo>
                  <a:pt x="243" y="21"/>
                  <a:pt x="286" y="91"/>
                  <a:pt x="269" y="160"/>
                </a:cubicBezTo>
                <a:cubicBezTo>
                  <a:pt x="255" y="219"/>
                  <a:pt x="203" y="260"/>
                  <a:pt x="143" y="260"/>
                </a:cubicBezTo>
                <a:close/>
                <a:moveTo>
                  <a:pt x="143" y="12"/>
                </a:moveTo>
                <a:cubicBezTo>
                  <a:pt x="88" y="12"/>
                  <a:pt x="41" y="49"/>
                  <a:pt x="28" y="102"/>
                </a:cubicBezTo>
                <a:cubicBezTo>
                  <a:pt x="13" y="165"/>
                  <a:pt x="52" y="229"/>
                  <a:pt x="115" y="244"/>
                </a:cubicBezTo>
                <a:cubicBezTo>
                  <a:pt x="124" y="246"/>
                  <a:pt x="134" y="248"/>
                  <a:pt x="143" y="248"/>
                </a:cubicBezTo>
                <a:cubicBezTo>
                  <a:pt x="197" y="248"/>
                  <a:pt x="244" y="211"/>
                  <a:pt x="257" y="158"/>
                </a:cubicBezTo>
                <a:cubicBezTo>
                  <a:pt x="265" y="127"/>
                  <a:pt x="260" y="95"/>
                  <a:pt x="243" y="69"/>
                </a:cubicBezTo>
                <a:cubicBezTo>
                  <a:pt x="227" y="42"/>
                  <a:pt x="201" y="23"/>
                  <a:pt x="171" y="15"/>
                </a:cubicBezTo>
                <a:cubicBezTo>
                  <a:pt x="162" y="13"/>
                  <a:pt x="152" y="12"/>
                  <a:pt x="143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98" name="Freeform 35">
            <a:extLst>
              <a:ext uri="{FF2B5EF4-FFF2-40B4-BE49-F238E27FC236}">
                <a16:creationId xmlns:a16="http://schemas.microsoft.com/office/drawing/2014/main" id="{87CF8892-7860-47C4-943F-1EA0ECE46174}"/>
              </a:ext>
            </a:extLst>
          </p:cNvPr>
          <p:cNvSpPr>
            <a:spLocks noEditPoints="1"/>
          </p:cNvSpPr>
          <p:nvPr/>
        </p:nvSpPr>
        <p:spPr bwMode="auto">
          <a:xfrm>
            <a:off x="7979233" y="4500026"/>
            <a:ext cx="263502" cy="330185"/>
          </a:xfrm>
          <a:custGeom>
            <a:avLst/>
            <a:gdLst>
              <a:gd name="T0" fmla="*/ 51 w 102"/>
              <a:gd name="T1" fmla="*/ 0 h 128"/>
              <a:gd name="T2" fmla="*/ 0 w 102"/>
              <a:gd name="T3" fmla="*/ 50 h 128"/>
              <a:gd name="T4" fmla="*/ 50 w 102"/>
              <a:gd name="T5" fmla="*/ 128 h 128"/>
              <a:gd name="T6" fmla="*/ 102 w 102"/>
              <a:gd name="T7" fmla="*/ 51 h 128"/>
              <a:gd name="T8" fmla="*/ 51 w 102"/>
              <a:gd name="T9" fmla="*/ 0 h 128"/>
              <a:gd name="T10" fmla="*/ 51 w 102"/>
              <a:gd name="T11" fmla="*/ 79 h 128"/>
              <a:gd name="T12" fmla="*/ 20 w 102"/>
              <a:gd name="T13" fmla="*/ 48 h 128"/>
              <a:gd name="T14" fmla="*/ 51 w 102"/>
              <a:gd name="T15" fmla="*/ 17 h 128"/>
              <a:gd name="T16" fmla="*/ 81 w 102"/>
              <a:gd name="T17" fmla="*/ 48 h 128"/>
              <a:gd name="T18" fmla="*/ 51 w 102"/>
              <a:gd name="T19" fmla="*/ 79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2" h="128">
                <a:moveTo>
                  <a:pt x="51" y="0"/>
                </a:moveTo>
                <a:cubicBezTo>
                  <a:pt x="23" y="0"/>
                  <a:pt x="0" y="22"/>
                  <a:pt x="0" y="50"/>
                </a:cubicBezTo>
                <a:cubicBezTo>
                  <a:pt x="0" y="78"/>
                  <a:pt x="50" y="128"/>
                  <a:pt x="50" y="128"/>
                </a:cubicBezTo>
                <a:cubicBezTo>
                  <a:pt x="50" y="128"/>
                  <a:pt x="101" y="79"/>
                  <a:pt x="102" y="51"/>
                </a:cubicBezTo>
                <a:cubicBezTo>
                  <a:pt x="102" y="23"/>
                  <a:pt x="79" y="0"/>
                  <a:pt x="51" y="0"/>
                </a:cubicBezTo>
                <a:close/>
                <a:moveTo>
                  <a:pt x="51" y="79"/>
                </a:moveTo>
                <a:cubicBezTo>
                  <a:pt x="34" y="79"/>
                  <a:pt x="20" y="65"/>
                  <a:pt x="20" y="48"/>
                </a:cubicBezTo>
                <a:cubicBezTo>
                  <a:pt x="20" y="31"/>
                  <a:pt x="34" y="17"/>
                  <a:pt x="51" y="17"/>
                </a:cubicBezTo>
                <a:cubicBezTo>
                  <a:pt x="68" y="18"/>
                  <a:pt x="82" y="31"/>
                  <a:pt x="81" y="48"/>
                </a:cubicBezTo>
                <a:cubicBezTo>
                  <a:pt x="81" y="65"/>
                  <a:pt x="68" y="79"/>
                  <a:pt x="51" y="7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99" name="Freeform 36">
            <a:extLst>
              <a:ext uri="{FF2B5EF4-FFF2-40B4-BE49-F238E27FC236}">
                <a16:creationId xmlns:a16="http://schemas.microsoft.com/office/drawing/2014/main" id="{F782311D-B0B2-4753-A549-CDAD7779B0AC}"/>
              </a:ext>
            </a:extLst>
          </p:cNvPr>
          <p:cNvSpPr>
            <a:spLocks/>
          </p:cNvSpPr>
          <p:nvPr/>
        </p:nvSpPr>
        <p:spPr bwMode="auto">
          <a:xfrm>
            <a:off x="6848863" y="4600049"/>
            <a:ext cx="108628" cy="444190"/>
          </a:xfrm>
          <a:custGeom>
            <a:avLst/>
            <a:gdLst>
              <a:gd name="T0" fmla="*/ 20 w 101"/>
              <a:gd name="T1" fmla="*/ 413 h 413"/>
              <a:gd name="T2" fmla="*/ 0 w 101"/>
              <a:gd name="T3" fmla="*/ 408 h 413"/>
              <a:gd name="T4" fmla="*/ 82 w 101"/>
              <a:gd name="T5" fmla="*/ 0 h 413"/>
              <a:gd name="T6" fmla="*/ 101 w 101"/>
              <a:gd name="T7" fmla="*/ 5 h 413"/>
              <a:gd name="T8" fmla="*/ 20 w 101"/>
              <a:gd name="T9" fmla="*/ 413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1" h="413">
                <a:moveTo>
                  <a:pt x="20" y="413"/>
                </a:moveTo>
                <a:lnTo>
                  <a:pt x="0" y="408"/>
                </a:lnTo>
                <a:lnTo>
                  <a:pt x="82" y="0"/>
                </a:lnTo>
                <a:lnTo>
                  <a:pt x="101" y="5"/>
                </a:lnTo>
                <a:lnTo>
                  <a:pt x="20" y="41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00" name="Freeform 37">
            <a:extLst>
              <a:ext uri="{FF2B5EF4-FFF2-40B4-BE49-F238E27FC236}">
                <a16:creationId xmlns:a16="http://schemas.microsoft.com/office/drawing/2014/main" id="{DB6F5550-4F12-49EF-B293-C572B1750DF7}"/>
              </a:ext>
            </a:extLst>
          </p:cNvPr>
          <p:cNvSpPr>
            <a:spLocks noEditPoints="1"/>
          </p:cNvSpPr>
          <p:nvPr/>
        </p:nvSpPr>
        <p:spPr bwMode="auto">
          <a:xfrm>
            <a:off x="6470280" y="5013048"/>
            <a:ext cx="722749" cy="671124"/>
          </a:xfrm>
          <a:custGeom>
            <a:avLst/>
            <a:gdLst>
              <a:gd name="T0" fmla="*/ 133 w 280"/>
              <a:gd name="T1" fmla="*/ 260 h 260"/>
              <a:gd name="T2" fmla="*/ 86 w 280"/>
              <a:gd name="T3" fmla="*/ 251 h 260"/>
              <a:gd name="T4" fmla="*/ 14 w 280"/>
              <a:gd name="T5" fmla="*/ 182 h 260"/>
              <a:gd name="T6" fmla="*/ 12 w 280"/>
              <a:gd name="T7" fmla="*/ 83 h 260"/>
              <a:gd name="T8" fmla="*/ 133 w 280"/>
              <a:gd name="T9" fmla="*/ 0 h 260"/>
              <a:gd name="T10" fmla="*/ 180 w 280"/>
              <a:gd name="T11" fmla="*/ 9 h 260"/>
              <a:gd name="T12" fmla="*/ 254 w 280"/>
              <a:gd name="T13" fmla="*/ 177 h 260"/>
              <a:gd name="T14" fmla="*/ 133 w 280"/>
              <a:gd name="T15" fmla="*/ 260 h 260"/>
              <a:gd name="T16" fmla="*/ 133 w 280"/>
              <a:gd name="T17" fmla="*/ 12 h 260"/>
              <a:gd name="T18" fmla="*/ 23 w 280"/>
              <a:gd name="T19" fmla="*/ 87 h 260"/>
              <a:gd name="T20" fmla="*/ 25 w 280"/>
              <a:gd name="T21" fmla="*/ 177 h 260"/>
              <a:gd name="T22" fmla="*/ 90 w 280"/>
              <a:gd name="T23" fmla="*/ 240 h 260"/>
              <a:gd name="T24" fmla="*/ 133 w 280"/>
              <a:gd name="T25" fmla="*/ 248 h 260"/>
              <a:gd name="T26" fmla="*/ 243 w 280"/>
              <a:gd name="T27" fmla="*/ 173 h 260"/>
              <a:gd name="T28" fmla="*/ 241 w 280"/>
              <a:gd name="T29" fmla="*/ 82 h 260"/>
              <a:gd name="T30" fmla="*/ 176 w 280"/>
              <a:gd name="T31" fmla="*/ 20 h 260"/>
              <a:gd name="T32" fmla="*/ 133 w 280"/>
              <a:gd name="T33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80" h="260">
                <a:moveTo>
                  <a:pt x="133" y="260"/>
                </a:moveTo>
                <a:cubicBezTo>
                  <a:pt x="117" y="260"/>
                  <a:pt x="101" y="257"/>
                  <a:pt x="86" y="251"/>
                </a:cubicBezTo>
                <a:cubicBezTo>
                  <a:pt x="54" y="238"/>
                  <a:pt x="28" y="214"/>
                  <a:pt x="14" y="182"/>
                </a:cubicBezTo>
                <a:cubicBezTo>
                  <a:pt x="0" y="150"/>
                  <a:pt x="0" y="115"/>
                  <a:pt x="12" y="83"/>
                </a:cubicBezTo>
                <a:cubicBezTo>
                  <a:pt x="32" y="33"/>
                  <a:pt x="79" y="0"/>
                  <a:pt x="133" y="0"/>
                </a:cubicBezTo>
                <a:cubicBezTo>
                  <a:pt x="149" y="0"/>
                  <a:pt x="165" y="3"/>
                  <a:pt x="180" y="9"/>
                </a:cubicBezTo>
                <a:cubicBezTo>
                  <a:pt x="247" y="35"/>
                  <a:pt x="280" y="110"/>
                  <a:pt x="254" y="177"/>
                </a:cubicBezTo>
                <a:cubicBezTo>
                  <a:pt x="235" y="227"/>
                  <a:pt x="187" y="260"/>
                  <a:pt x="133" y="260"/>
                </a:cubicBezTo>
                <a:close/>
                <a:moveTo>
                  <a:pt x="133" y="12"/>
                </a:moveTo>
                <a:cubicBezTo>
                  <a:pt x="84" y="12"/>
                  <a:pt x="41" y="42"/>
                  <a:pt x="23" y="87"/>
                </a:cubicBezTo>
                <a:cubicBezTo>
                  <a:pt x="12" y="117"/>
                  <a:pt x="13" y="149"/>
                  <a:pt x="25" y="177"/>
                </a:cubicBezTo>
                <a:cubicBezTo>
                  <a:pt x="38" y="206"/>
                  <a:pt x="61" y="228"/>
                  <a:pt x="90" y="240"/>
                </a:cubicBezTo>
                <a:cubicBezTo>
                  <a:pt x="104" y="245"/>
                  <a:pt x="119" y="248"/>
                  <a:pt x="133" y="248"/>
                </a:cubicBezTo>
                <a:cubicBezTo>
                  <a:pt x="182" y="248"/>
                  <a:pt x="225" y="218"/>
                  <a:pt x="243" y="173"/>
                </a:cubicBezTo>
                <a:cubicBezTo>
                  <a:pt x="254" y="143"/>
                  <a:pt x="254" y="111"/>
                  <a:pt x="241" y="82"/>
                </a:cubicBezTo>
                <a:cubicBezTo>
                  <a:pt x="228" y="54"/>
                  <a:pt x="205" y="32"/>
                  <a:pt x="176" y="20"/>
                </a:cubicBezTo>
                <a:cubicBezTo>
                  <a:pt x="162" y="15"/>
                  <a:pt x="148" y="12"/>
                  <a:pt x="133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01" name="Freeform 38">
            <a:extLst>
              <a:ext uri="{FF2B5EF4-FFF2-40B4-BE49-F238E27FC236}">
                <a16:creationId xmlns:a16="http://schemas.microsoft.com/office/drawing/2014/main" id="{25647D84-DF4C-4125-A033-E740F9822376}"/>
              </a:ext>
            </a:extLst>
          </p:cNvPr>
          <p:cNvSpPr>
            <a:spLocks/>
          </p:cNvSpPr>
          <p:nvPr/>
        </p:nvSpPr>
        <p:spPr bwMode="auto">
          <a:xfrm>
            <a:off x="6802616" y="5137808"/>
            <a:ext cx="16133" cy="68833"/>
          </a:xfrm>
          <a:custGeom>
            <a:avLst/>
            <a:gdLst>
              <a:gd name="T0" fmla="*/ 3 w 6"/>
              <a:gd name="T1" fmla="*/ 27 h 27"/>
              <a:gd name="T2" fmla="*/ 6 w 6"/>
              <a:gd name="T3" fmla="*/ 24 h 27"/>
              <a:gd name="T4" fmla="*/ 6 w 6"/>
              <a:gd name="T5" fmla="*/ 3 h 27"/>
              <a:gd name="T6" fmla="*/ 3 w 6"/>
              <a:gd name="T7" fmla="*/ 0 h 27"/>
              <a:gd name="T8" fmla="*/ 0 w 6"/>
              <a:gd name="T9" fmla="*/ 3 h 27"/>
              <a:gd name="T10" fmla="*/ 0 w 6"/>
              <a:gd name="T11" fmla="*/ 24 h 27"/>
              <a:gd name="T12" fmla="*/ 3 w 6"/>
              <a:gd name="T13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27">
                <a:moveTo>
                  <a:pt x="3" y="27"/>
                </a:moveTo>
                <a:cubicBezTo>
                  <a:pt x="5" y="27"/>
                  <a:pt x="6" y="25"/>
                  <a:pt x="6" y="24"/>
                </a:cubicBezTo>
                <a:cubicBezTo>
                  <a:pt x="6" y="3"/>
                  <a:pt x="6" y="3"/>
                  <a:pt x="6" y="3"/>
                </a:cubicBezTo>
                <a:cubicBezTo>
                  <a:pt x="6" y="1"/>
                  <a:pt x="5" y="0"/>
                  <a:pt x="3" y="0"/>
                </a:cubicBezTo>
                <a:cubicBezTo>
                  <a:pt x="1" y="0"/>
                  <a:pt x="0" y="1"/>
                  <a:pt x="0" y="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5"/>
                  <a:pt x="1" y="27"/>
                  <a:pt x="3" y="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02" name="Freeform 39">
            <a:extLst>
              <a:ext uri="{FF2B5EF4-FFF2-40B4-BE49-F238E27FC236}">
                <a16:creationId xmlns:a16="http://schemas.microsoft.com/office/drawing/2014/main" id="{1412EB3C-1CC4-48AF-B3CB-EC55774AD56A}"/>
              </a:ext>
            </a:extLst>
          </p:cNvPr>
          <p:cNvSpPr>
            <a:spLocks/>
          </p:cNvSpPr>
          <p:nvPr/>
        </p:nvSpPr>
        <p:spPr bwMode="auto">
          <a:xfrm>
            <a:off x="6706894" y="5160395"/>
            <a:ext cx="47323" cy="64531"/>
          </a:xfrm>
          <a:custGeom>
            <a:avLst/>
            <a:gdLst>
              <a:gd name="T0" fmla="*/ 12 w 18"/>
              <a:gd name="T1" fmla="*/ 23 h 25"/>
              <a:gd name="T2" fmla="*/ 14 w 18"/>
              <a:gd name="T3" fmla="*/ 25 h 25"/>
              <a:gd name="T4" fmla="*/ 16 w 18"/>
              <a:gd name="T5" fmla="*/ 24 h 25"/>
              <a:gd name="T6" fmla="*/ 17 w 18"/>
              <a:gd name="T7" fmla="*/ 20 h 25"/>
              <a:gd name="T8" fmla="*/ 6 w 18"/>
              <a:gd name="T9" fmla="*/ 2 h 25"/>
              <a:gd name="T10" fmla="*/ 2 w 18"/>
              <a:gd name="T11" fmla="*/ 1 h 25"/>
              <a:gd name="T12" fmla="*/ 1 w 18"/>
              <a:gd name="T13" fmla="*/ 5 h 25"/>
              <a:gd name="T14" fmla="*/ 12 w 18"/>
              <a:gd name="T15" fmla="*/ 23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" h="25">
                <a:moveTo>
                  <a:pt x="12" y="23"/>
                </a:moveTo>
                <a:cubicBezTo>
                  <a:pt x="12" y="24"/>
                  <a:pt x="13" y="25"/>
                  <a:pt x="14" y="25"/>
                </a:cubicBezTo>
                <a:cubicBezTo>
                  <a:pt x="15" y="25"/>
                  <a:pt x="15" y="24"/>
                  <a:pt x="16" y="24"/>
                </a:cubicBezTo>
                <a:cubicBezTo>
                  <a:pt x="17" y="23"/>
                  <a:pt x="18" y="21"/>
                  <a:pt x="17" y="20"/>
                </a:cubicBezTo>
                <a:cubicBezTo>
                  <a:pt x="6" y="2"/>
                  <a:pt x="6" y="2"/>
                  <a:pt x="6" y="2"/>
                </a:cubicBezTo>
                <a:cubicBezTo>
                  <a:pt x="5" y="0"/>
                  <a:pt x="4" y="0"/>
                  <a:pt x="2" y="1"/>
                </a:cubicBezTo>
                <a:cubicBezTo>
                  <a:pt x="1" y="2"/>
                  <a:pt x="0" y="3"/>
                  <a:pt x="1" y="5"/>
                </a:cubicBezTo>
                <a:lnTo>
                  <a:pt x="12" y="2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03" name="Freeform 40">
            <a:extLst>
              <a:ext uri="{FF2B5EF4-FFF2-40B4-BE49-F238E27FC236}">
                <a16:creationId xmlns:a16="http://schemas.microsoft.com/office/drawing/2014/main" id="{8B15F37C-CB48-4ABA-91A7-C4135D72B5E5}"/>
              </a:ext>
            </a:extLst>
          </p:cNvPr>
          <p:cNvSpPr>
            <a:spLocks/>
          </p:cNvSpPr>
          <p:nvPr/>
        </p:nvSpPr>
        <p:spPr bwMode="auto">
          <a:xfrm>
            <a:off x="6640212" y="5230303"/>
            <a:ext cx="64531" cy="44097"/>
          </a:xfrm>
          <a:custGeom>
            <a:avLst/>
            <a:gdLst>
              <a:gd name="T0" fmla="*/ 2 w 25"/>
              <a:gd name="T1" fmla="*/ 6 h 17"/>
              <a:gd name="T2" fmla="*/ 20 w 25"/>
              <a:gd name="T3" fmla="*/ 16 h 17"/>
              <a:gd name="T4" fmla="*/ 21 w 25"/>
              <a:gd name="T5" fmla="*/ 17 h 17"/>
              <a:gd name="T6" fmla="*/ 24 w 25"/>
              <a:gd name="T7" fmla="*/ 15 h 17"/>
              <a:gd name="T8" fmla="*/ 23 w 25"/>
              <a:gd name="T9" fmla="*/ 11 h 17"/>
              <a:gd name="T10" fmla="*/ 5 w 25"/>
              <a:gd name="T11" fmla="*/ 0 h 17"/>
              <a:gd name="T12" fmla="*/ 0 w 25"/>
              <a:gd name="T13" fmla="*/ 2 h 17"/>
              <a:gd name="T14" fmla="*/ 2 w 25"/>
              <a:gd name="T15" fmla="*/ 6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" h="17">
                <a:moveTo>
                  <a:pt x="2" y="6"/>
                </a:moveTo>
                <a:cubicBezTo>
                  <a:pt x="20" y="16"/>
                  <a:pt x="20" y="16"/>
                  <a:pt x="20" y="16"/>
                </a:cubicBezTo>
                <a:cubicBezTo>
                  <a:pt x="20" y="16"/>
                  <a:pt x="21" y="17"/>
                  <a:pt x="21" y="17"/>
                </a:cubicBezTo>
                <a:cubicBezTo>
                  <a:pt x="22" y="17"/>
                  <a:pt x="23" y="16"/>
                  <a:pt x="24" y="15"/>
                </a:cubicBezTo>
                <a:cubicBezTo>
                  <a:pt x="25" y="14"/>
                  <a:pt x="24" y="12"/>
                  <a:pt x="23" y="11"/>
                </a:cubicBezTo>
                <a:cubicBezTo>
                  <a:pt x="5" y="0"/>
                  <a:pt x="5" y="0"/>
                  <a:pt x="5" y="0"/>
                </a:cubicBezTo>
                <a:cubicBezTo>
                  <a:pt x="3" y="0"/>
                  <a:pt x="1" y="0"/>
                  <a:pt x="0" y="2"/>
                </a:cubicBezTo>
                <a:cubicBezTo>
                  <a:pt x="0" y="3"/>
                  <a:pt x="0" y="5"/>
                  <a:pt x="2" y="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04" name="Freeform 41">
            <a:extLst>
              <a:ext uri="{FF2B5EF4-FFF2-40B4-BE49-F238E27FC236}">
                <a16:creationId xmlns:a16="http://schemas.microsoft.com/office/drawing/2014/main" id="{F50914D3-3EE4-4E73-A62C-AEFB8F98A4D4}"/>
              </a:ext>
            </a:extLst>
          </p:cNvPr>
          <p:cNvSpPr>
            <a:spLocks/>
          </p:cNvSpPr>
          <p:nvPr/>
        </p:nvSpPr>
        <p:spPr bwMode="auto">
          <a:xfrm>
            <a:off x="6614400" y="5322798"/>
            <a:ext cx="69909" cy="16133"/>
          </a:xfrm>
          <a:custGeom>
            <a:avLst/>
            <a:gdLst>
              <a:gd name="T0" fmla="*/ 27 w 27"/>
              <a:gd name="T1" fmla="*/ 3 h 6"/>
              <a:gd name="T2" fmla="*/ 24 w 27"/>
              <a:gd name="T3" fmla="*/ 0 h 6"/>
              <a:gd name="T4" fmla="*/ 3 w 27"/>
              <a:gd name="T5" fmla="*/ 0 h 6"/>
              <a:gd name="T6" fmla="*/ 0 w 27"/>
              <a:gd name="T7" fmla="*/ 3 h 6"/>
              <a:gd name="T8" fmla="*/ 3 w 27"/>
              <a:gd name="T9" fmla="*/ 6 h 6"/>
              <a:gd name="T10" fmla="*/ 24 w 27"/>
              <a:gd name="T11" fmla="*/ 6 h 6"/>
              <a:gd name="T12" fmla="*/ 27 w 27"/>
              <a:gd name="T13" fmla="*/ 3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" h="6">
                <a:moveTo>
                  <a:pt x="27" y="3"/>
                </a:moveTo>
                <a:cubicBezTo>
                  <a:pt x="27" y="2"/>
                  <a:pt x="26" y="0"/>
                  <a:pt x="24" y="0"/>
                </a:cubicBezTo>
                <a:cubicBezTo>
                  <a:pt x="3" y="0"/>
                  <a:pt x="3" y="0"/>
                  <a:pt x="3" y="0"/>
                </a:cubicBezTo>
                <a:cubicBezTo>
                  <a:pt x="2" y="0"/>
                  <a:pt x="0" y="2"/>
                  <a:pt x="0" y="3"/>
                </a:cubicBezTo>
                <a:cubicBezTo>
                  <a:pt x="0" y="5"/>
                  <a:pt x="2" y="6"/>
                  <a:pt x="3" y="6"/>
                </a:cubicBezTo>
                <a:cubicBezTo>
                  <a:pt x="24" y="6"/>
                  <a:pt x="24" y="6"/>
                  <a:pt x="24" y="6"/>
                </a:cubicBezTo>
                <a:cubicBezTo>
                  <a:pt x="26" y="6"/>
                  <a:pt x="27" y="5"/>
                  <a:pt x="27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05" name="Freeform 42">
            <a:extLst>
              <a:ext uri="{FF2B5EF4-FFF2-40B4-BE49-F238E27FC236}">
                <a16:creationId xmlns:a16="http://schemas.microsoft.com/office/drawing/2014/main" id="{5557C276-9FD6-416A-9043-8E95E7DDCFC0}"/>
              </a:ext>
            </a:extLst>
          </p:cNvPr>
          <p:cNvSpPr>
            <a:spLocks/>
          </p:cNvSpPr>
          <p:nvPr/>
        </p:nvSpPr>
        <p:spPr bwMode="auto">
          <a:xfrm>
            <a:off x="6640212" y="5390556"/>
            <a:ext cx="64531" cy="44097"/>
          </a:xfrm>
          <a:custGeom>
            <a:avLst/>
            <a:gdLst>
              <a:gd name="T0" fmla="*/ 20 w 25"/>
              <a:gd name="T1" fmla="*/ 1 h 17"/>
              <a:gd name="T2" fmla="*/ 2 w 25"/>
              <a:gd name="T3" fmla="*/ 11 h 17"/>
              <a:gd name="T4" fmla="*/ 0 w 25"/>
              <a:gd name="T5" fmla="*/ 15 h 17"/>
              <a:gd name="T6" fmla="*/ 3 w 25"/>
              <a:gd name="T7" fmla="*/ 17 h 17"/>
              <a:gd name="T8" fmla="*/ 5 w 25"/>
              <a:gd name="T9" fmla="*/ 16 h 17"/>
              <a:gd name="T10" fmla="*/ 23 w 25"/>
              <a:gd name="T11" fmla="*/ 6 h 17"/>
              <a:gd name="T12" fmla="*/ 24 w 25"/>
              <a:gd name="T13" fmla="*/ 2 h 17"/>
              <a:gd name="T14" fmla="*/ 20 w 25"/>
              <a:gd name="T15" fmla="*/ 1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" h="17">
                <a:moveTo>
                  <a:pt x="20" y="1"/>
                </a:moveTo>
                <a:cubicBezTo>
                  <a:pt x="2" y="11"/>
                  <a:pt x="2" y="11"/>
                  <a:pt x="2" y="11"/>
                </a:cubicBezTo>
                <a:cubicBezTo>
                  <a:pt x="0" y="12"/>
                  <a:pt x="0" y="14"/>
                  <a:pt x="0" y="15"/>
                </a:cubicBezTo>
                <a:cubicBezTo>
                  <a:pt x="1" y="16"/>
                  <a:pt x="2" y="17"/>
                  <a:pt x="3" y="17"/>
                </a:cubicBezTo>
                <a:cubicBezTo>
                  <a:pt x="4" y="17"/>
                  <a:pt x="4" y="17"/>
                  <a:pt x="5" y="16"/>
                </a:cubicBezTo>
                <a:cubicBezTo>
                  <a:pt x="23" y="6"/>
                  <a:pt x="23" y="6"/>
                  <a:pt x="23" y="6"/>
                </a:cubicBezTo>
                <a:cubicBezTo>
                  <a:pt x="24" y="5"/>
                  <a:pt x="25" y="3"/>
                  <a:pt x="24" y="2"/>
                </a:cubicBezTo>
                <a:cubicBezTo>
                  <a:pt x="23" y="0"/>
                  <a:pt x="21" y="0"/>
                  <a:pt x="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06" name="Freeform 43">
            <a:extLst>
              <a:ext uri="{FF2B5EF4-FFF2-40B4-BE49-F238E27FC236}">
                <a16:creationId xmlns:a16="http://schemas.microsoft.com/office/drawing/2014/main" id="{12AB9BE4-309E-40FF-9E7F-A2A9E77A721E}"/>
              </a:ext>
            </a:extLst>
          </p:cNvPr>
          <p:cNvSpPr>
            <a:spLocks/>
          </p:cNvSpPr>
          <p:nvPr/>
        </p:nvSpPr>
        <p:spPr bwMode="auto">
          <a:xfrm>
            <a:off x="6918772" y="5390556"/>
            <a:ext cx="64531" cy="44097"/>
          </a:xfrm>
          <a:custGeom>
            <a:avLst/>
            <a:gdLst>
              <a:gd name="T0" fmla="*/ 23 w 25"/>
              <a:gd name="T1" fmla="*/ 11 h 17"/>
              <a:gd name="T2" fmla="*/ 4 w 25"/>
              <a:gd name="T3" fmla="*/ 1 h 17"/>
              <a:gd name="T4" fmla="*/ 0 w 25"/>
              <a:gd name="T5" fmla="*/ 2 h 17"/>
              <a:gd name="T6" fmla="*/ 1 w 25"/>
              <a:gd name="T7" fmla="*/ 6 h 17"/>
              <a:gd name="T8" fmla="*/ 20 w 25"/>
              <a:gd name="T9" fmla="*/ 16 h 17"/>
              <a:gd name="T10" fmla="*/ 21 w 25"/>
              <a:gd name="T11" fmla="*/ 17 h 17"/>
              <a:gd name="T12" fmla="*/ 24 w 25"/>
              <a:gd name="T13" fmla="*/ 15 h 17"/>
              <a:gd name="T14" fmla="*/ 23 w 25"/>
              <a:gd name="T15" fmla="*/ 11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" h="17">
                <a:moveTo>
                  <a:pt x="23" y="11"/>
                </a:moveTo>
                <a:cubicBezTo>
                  <a:pt x="4" y="1"/>
                  <a:pt x="4" y="1"/>
                  <a:pt x="4" y="1"/>
                </a:cubicBezTo>
                <a:cubicBezTo>
                  <a:pt x="3" y="0"/>
                  <a:pt x="1" y="0"/>
                  <a:pt x="0" y="2"/>
                </a:cubicBezTo>
                <a:cubicBezTo>
                  <a:pt x="0" y="3"/>
                  <a:pt x="0" y="5"/>
                  <a:pt x="1" y="6"/>
                </a:cubicBezTo>
                <a:cubicBezTo>
                  <a:pt x="20" y="16"/>
                  <a:pt x="20" y="16"/>
                  <a:pt x="20" y="16"/>
                </a:cubicBezTo>
                <a:cubicBezTo>
                  <a:pt x="20" y="17"/>
                  <a:pt x="21" y="17"/>
                  <a:pt x="21" y="17"/>
                </a:cubicBezTo>
                <a:cubicBezTo>
                  <a:pt x="22" y="17"/>
                  <a:pt x="23" y="16"/>
                  <a:pt x="24" y="15"/>
                </a:cubicBezTo>
                <a:cubicBezTo>
                  <a:pt x="25" y="14"/>
                  <a:pt x="24" y="12"/>
                  <a:pt x="23" y="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08" name="Freeform 44">
            <a:extLst>
              <a:ext uri="{FF2B5EF4-FFF2-40B4-BE49-F238E27FC236}">
                <a16:creationId xmlns:a16="http://schemas.microsoft.com/office/drawing/2014/main" id="{1E1CDAC5-87B9-49C9-B4E7-8BC80CC0C657}"/>
              </a:ext>
            </a:extLst>
          </p:cNvPr>
          <p:cNvSpPr>
            <a:spLocks/>
          </p:cNvSpPr>
          <p:nvPr/>
        </p:nvSpPr>
        <p:spPr bwMode="auto">
          <a:xfrm>
            <a:off x="6937055" y="5322798"/>
            <a:ext cx="69909" cy="16133"/>
          </a:xfrm>
          <a:custGeom>
            <a:avLst/>
            <a:gdLst>
              <a:gd name="T0" fmla="*/ 24 w 27"/>
              <a:gd name="T1" fmla="*/ 0 h 6"/>
              <a:gd name="T2" fmla="*/ 3 w 27"/>
              <a:gd name="T3" fmla="*/ 0 h 6"/>
              <a:gd name="T4" fmla="*/ 0 w 27"/>
              <a:gd name="T5" fmla="*/ 3 h 6"/>
              <a:gd name="T6" fmla="*/ 3 w 27"/>
              <a:gd name="T7" fmla="*/ 6 h 6"/>
              <a:gd name="T8" fmla="*/ 24 w 27"/>
              <a:gd name="T9" fmla="*/ 6 h 6"/>
              <a:gd name="T10" fmla="*/ 27 w 27"/>
              <a:gd name="T11" fmla="*/ 3 h 6"/>
              <a:gd name="T12" fmla="*/ 24 w 27"/>
              <a:gd name="T13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" h="6">
                <a:moveTo>
                  <a:pt x="24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2"/>
                  <a:pt x="0" y="3"/>
                </a:cubicBezTo>
                <a:cubicBezTo>
                  <a:pt x="0" y="5"/>
                  <a:pt x="1" y="6"/>
                  <a:pt x="3" y="6"/>
                </a:cubicBezTo>
                <a:cubicBezTo>
                  <a:pt x="24" y="6"/>
                  <a:pt x="24" y="6"/>
                  <a:pt x="24" y="6"/>
                </a:cubicBezTo>
                <a:cubicBezTo>
                  <a:pt x="26" y="6"/>
                  <a:pt x="27" y="5"/>
                  <a:pt x="27" y="3"/>
                </a:cubicBezTo>
                <a:cubicBezTo>
                  <a:pt x="27" y="2"/>
                  <a:pt x="26" y="0"/>
                  <a:pt x="2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09" name="Freeform 45">
            <a:extLst>
              <a:ext uri="{FF2B5EF4-FFF2-40B4-BE49-F238E27FC236}">
                <a16:creationId xmlns:a16="http://schemas.microsoft.com/office/drawing/2014/main" id="{677B629D-F5CE-4E8A-A292-50520862EE0B}"/>
              </a:ext>
            </a:extLst>
          </p:cNvPr>
          <p:cNvSpPr>
            <a:spLocks/>
          </p:cNvSpPr>
          <p:nvPr/>
        </p:nvSpPr>
        <p:spPr bwMode="auto">
          <a:xfrm>
            <a:off x="6918772" y="5230303"/>
            <a:ext cx="64531" cy="44097"/>
          </a:xfrm>
          <a:custGeom>
            <a:avLst/>
            <a:gdLst>
              <a:gd name="T0" fmla="*/ 3 w 25"/>
              <a:gd name="T1" fmla="*/ 17 h 17"/>
              <a:gd name="T2" fmla="*/ 4 w 25"/>
              <a:gd name="T3" fmla="*/ 16 h 17"/>
              <a:gd name="T4" fmla="*/ 23 w 25"/>
              <a:gd name="T5" fmla="*/ 6 h 17"/>
              <a:gd name="T6" fmla="*/ 24 w 25"/>
              <a:gd name="T7" fmla="*/ 2 h 17"/>
              <a:gd name="T8" fmla="*/ 20 w 25"/>
              <a:gd name="T9" fmla="*/ 0 h 17"/>
              <a:gd name="T10" fmla="*/ 1 w 25"/>
              <a:gd name="T11" fmla="*/ 11 h 17"/>
              <a:gd name="T12" fmla="*/ 0 w 25"/>
              <a:gd name="T13" fmla="*/ 15 h 17"/>
              <a:gd name="T14" fmla="*/ 3 w 25"/>
              <a:gd name="T15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" h="17">
                <a:moveTo>
                  <a:pt x="3" y="17"/>
                </a:moveTo>
                <a:cubicBezTo>
                  <a:pt x="4" y="17"/>
                  <a:pt x="4" y="16"/>
                  <a:pt x="4" y="16"/>
                </a:cubicBezTo>
                <a:cubicBezTo>
                  <a:pt x="23" y="6"/>
                  <a:pt x="23" y="6"/>
                  <a:pt x="23" y="6"/>
                </a:cubicBezTo>
                <a:cubicBezTo>
                  <a:pt x="24" y="5"/>
                  <a:pt x="25" y="3"/>
                  <a:pt x="24" y="2"/>
                </a:cubicBezTo>
                <a:cubicBezTo>
                  <a:pt x="23" y="0"/>
                  <a:pt x="21" y="0"/>
                  <a:pt x="20" y="0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2"/>
                  <a:pt x="0" y="14"/>
                  <a:pt x="0" y="15"/>
                </a:cubicBezTo>
                <a:cubicBezTo>
                  <a:pt x="1" y="16"/>
                  <a:pt x="2" y="17"/>
                  <a:pt x="3" y="1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10" name="Freeform 46">
            <a:extLst>
              <a:ext uri="{FF2B5EF4-FFF2-40B4-BE49-F238E27FC236}">
                <a16:creationId xmlns:a16="http://schemas.microsoft.com/office/drawing/2014/main" id="{F15C3A1B-3054-4FC3-BE04-FE405889AFC3}"/>
              </a:ext>
            </a:extLst>
          </p:cNvPr>
          <p:cNvSpPr>
            <a:spLocks/>
          </p:cNvSpPr>
          <p:nvPr/>
        </p:nvSpPr>
        <p:spPr bwMode="auto">
          <a:xfrm>
            <a:off x="6870373" y="5160395"/>
            <a:ext cx="43021" cy="64531"/>
          </a:xfrm>
          <a:custGeom>
            <a:avLst/>
            <a:gdLst>
              <a:gd name="T0" fmla="*/ 2 w 17"/>
              <a:gd name="T1" fmla="*/ 24 h 25"/>
              <a:gd name="T2" fmla="*/ 3 w 17"/>
              <a:gd name="T3" fmla="*/ 25 h 25"/>
              <a:gd name="T4" fmla="*/ 6 w 17"/>
              <a:gd name="T5" fmla="*/ 23 h 25"/>
              <a:gd name="T6" fmla="*/ 16 w 17"/>
              <a:gd name="T7" fmla="*/ 5 h 25"/>
              <a:gd name="T8" fmla="*/ 15 w 17"/>
              <a:gd name="T9" fmla="*/ 1 h 25"/>
              <a:gd name="T10" fmla="*/ 11 w 17"/>
              <a:gd name="T11" fmla="*/ 2 h 25"/>
              <a:gd name="T12" fmla="*/ 0 w 17"/>
              <a:gd name="T13" fmla="*/ 20 h 25"/>
              <a:gd name="T14" fmla="*/ 2 w 17"/>
              <a:gd name="T15" fmla="*/ 24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25">
                <a:moveTo>
                  <a:pt x="2" y="24"/>
                </a:moveTo>
                <a:cubicBezTo>
                  <a:pt x="2" y="24"/>
                  <a:pt x="3" y="25"/>
                  <a:pt x="3" y="25"/>
                </a:cubicBezTo>
                <a:cubicBezTo>
                  <a:pt x="4" y="25"/>
                  <a:pt x="5" y="24"/>
                  <a:pt x="6" y="23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3"/>
                  <a:pt x="16" y="2"/>
                  <a:pt x="15" y="1"/>
                </a:cubicBezTo>
                <a:cubicBezTo>
                  <a:pt x="14" y="0"/>
                  <a:pt x="12" y="0"/>
                  <a:pt x="11" y="2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1"/>
                  <a:pt x="0" y="23"/>
                  <a:pt x="2" y="2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11" name="Freeform 47">
            <a:extLst>
              <a:ext uri="{FF2B5EF4-FFF2-40B4-BE49-F238E27FC236}">
                <a16:creationId xmlns:a16="http://schemas.microsoft.com/office/drawing/2014/main" id="{81CF5558-1C72-4DCF-A5BB-DB304A00CC96}"/>
              </a:ext>
            </a:extLst>
          </p:cNvPr>
          <p:cNvSpPr>
            <a:spLocks noEditPoints="1"/>
          </p:cNvSpPr>
          <p:nvPr/>
        </p:nvSpPr>
        <p:spPr bwMode="auto">
          <a:xfrm>
            <a:off x="6699366" y="5228152"/>
            <a:ext cx="222633" cy="314051"/>
          </a:xfrm>
          <a:custGeom>
            <a:avLst/>
            <a:gdLst>
              <a:gd name="T0" fmla="*/ 86 w 86"/>
              <a:gd name="T1" fmla="*/ 43 h 122"/>
              <a:gd name="T2" fmla="*/ 43 w 86"/>
              <a:gd name="T3" fmla="*/ 0 h 122"/>
              <a:gd name="T4" fmla="*/ 0 w 86"/>
              <a:gd name="T5" fmla="*/ 43 h 122"/>
              <a:gd name="T6" fmla="*/ 9 w 86"/>
              <a:gd name="T7" fmla="*/ 69 h 122"/>
              <a:gd name="T8" fmla="*/ 20 w 86"/>
              <a:gd name="T9" fmla="*/ 98 h 122"/>
              <a:gd name="T10" fmla="*/ 20 w 86"/>
              <a:gd name="T11" fmla="*/ 122 h 122"/>
              <a:gd name="T12" fmla="*/ 65 w 86"/>
              <a:gd name="T13" fmla="*/ 122 h 122"/>
              <a:gd name="T14" fmla="*/ 65 w 86"/>
              <a:gd name="T15" fmla="*/ 98 h 122"/>
              <a:gd name="T16" fmla="*/ 77 w 86"/>
              <a:gd name="T17" fmla="*/ 69 h 122"/>
              <a:gd name="T18" fmla="*/ 86 w 86"/>
              <a:gd name="T19" fmla="*/ 43 h 122"/>
              <a:gd name="T20" fmla="*/ 40 w 86"/>
              <a:gd name="T21" fmla="*/ 74 h 122"/>
              <a:gd name="T22" fmla="*/ 46 w 86"/>
              <a:gd name="T23" fmla="*/ 74 h 122"/>
              <a:gd name="T24" fmla="*/ 46 w 86"/>
              <a:gd name="T25" fmla="*/ 95 h 122"/>
              <a:gd name="T26" fmla="*/ 40 w 86"/>
              <a:gd name="T27" fmla="*/ 95 h 122"/>
              <a:gd name="T28" fmla="*/ 40 w 86"/>
              <a:gd name="T29" fmla="*/ 74 h 122"/>
              <a:gd name="T30" fmla="*/ 60 w 86"/>
              <a:gd name="T31" fmla="*/ 95 h 122"/>
              <a:gd name="T32" fmla="*/ 50 w 86"/>
              <a:gd name="T33" fmla="*/ 95 h 122"/>
              <a:gd name="T34" fmla="*/ 50 w 86"/>
              <a:gd name="T35" fmla="*/ 75 h 122"/>
              <a:gd name="T36" fmla="*/ 60 w 86"/>
              <a:gd name="T37" fmla="*/ 71 h 122"/>
              <a:gd name="T38" fmla="*/ 61 w 86"/>
              <a:gd name="T39" fmla="*/ 63 h 122"/>
              <a:gd name="T40" fmla="*/ 57 w 86"/>
              <a:gd name="T41" fmla="*/ 59 h 122"/>
              <a:gd name="T42" fmla="*/ 51 w 86"/>
              <a:gd name="T43" fmla="*/ 60 h 122"/>
              <a:gd name="T44" fmla="*/ 47 w 86"/>
              <a:gd name="T45" fmla="*/ 70 h 122"/>
              <a:gd name="T46" fmla="*/ 39 w 86"/>
              <a:gd name="T47" fmla="*/ 70 h 122"/>
              <a:gd name="T48" fmla="*/ 34 w 86"/>
              <a:gd name="T49" fmla="*/ 60 h 122"/>
              <a:gd name="T50" fmla="*/ 28 w 86"/>
              <a:gd name="T51" fmla="*/ 59 h 122"/>
              <a:gd name="T52" fmla="*/ 24 w 86"/>
              <a:gd name="T53" fmla="*/ 63 h 122"/>
              <a:gd name="T54" fmla="*/ 26 w 86"/>
              <a:gd name="T55" fmla="*/ 71 h 122"/>
              <a:gd name="T56" fmla="*/ 36 w 86"/>
              <a:gd name="T57" fmla="*/ 75 h 122"/>
              <a:gd name="T58" fmla="*/ 36 w 86"/>
              <a:gd name="T59" fmla="*/ 95 h 122"/>
              <a:gd name="T60" fmla="*/ 25 w 86"/>
              <a:gd name="T61" fmla="*/ 95 h 122"/>
              <a:gd name="T62" fmla="*/ 14 w 86"/>
              <a:gd name="T63" fmla="*/ 66 h 122"/>
              <a:gd name="T64" fmla="*/ 6 w 86"/>
              <a:gd name="T65" fmla="*/ 43 h 122"/>
              <a:gd name="T66" fmla="*/ 43 w 86"/>
              <a:gd name="T67" fmla="*/ 6 h 122"/>
              <a:gd name="T68" fmla="*/ 80 w 86"/>
              <a:gd name="T69" fmla="*/ 43 h 122"/>
              <a:gd name="T70" fmla="*/ 72 w 86"/>
              <a:gd name="T71" fmla="*/ 66 h 122"/>
              <a:gd name="T72" fmla="*/ 60 w 86"/>
              <a:gd name="T73" fmla="*/ 95 h 122"/>
              <a:gd name="T74" fmla="*/ 51 w 86"/>
              <a:gd name="T75" fmla="*/ 71 h 122"/>
              <a:gd name="T76" fmla="*/ 54 w 86"/>
              <a:gd name="T77" fmla="*/ 63 h 122"/>
              <a:gd name="T78" fmla="*/ 56 w 86"/>
              <a:gd name="T79" fmla="*/ 63 h 122"/>
              <a:gd name="T80" fmla="*/ 58 w 86"/>
              <a:gd name="T81" fmla="*/ 64 h 122"/>
              <a:gd name="T82" fmla="*/ 56 w 86"/>
              <a:gd name="T83" fmla="*/ 69 h 122"/>
              <a:gd name="T84" fmla="*/ 51 w 86"/>
              <a:gd name="T85" fmla="*/ 71 h 122"/>
              <a:gd name="T86" fmla="*/ 35 w 86"/>
              <a:gd name="T87" fmla="*/ 71 h 122"/>
              <a:gd name="T88" fmla="*/ 29 w 86"/>
              <a:gd name="T89" fmla="*/ 69 h 122"/>
              <a:gd name="T90" fmla="*/ 28 w 86"/>
              <a:gd name="T91" fmla="*/ 64 h 122"/>
              <a:gd name="T92" fmla="*/ 30 w 86"/>
              <a:gd name="T93" fmla="*/ 63 h 122"/>
              <a:gd name="T94" fmla="*/ 31 w 86"/>
              <a:gd name="T95" fmla="*/ 62 h 122"/>
              <a:gd name="T96" fmla="*/ 32 w 86"/>
              <a:gd name="T97" fmla="*/ 63 h 122"/>
              <a:gd name="T98" fmla="*/ 35 w 86"/>
              <a:gd name="T99" fmla="*/ 71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6" h="122">
                <a:moveTo>
                  <a:pt x="86" y="43"/>
                </a:moveTo>
                <a:cubicBezTo>
                  <a:pt x="86" y="19"/>
                  <a:pt x="67" y="0"/>
                  <a:pt x="43" y="0"/>
                </a:cubicBezTo>
                <a:cubicBezTo>
                  <a:pt x="20" y="0"/>
                  <a:pt x="0" y="19"/>
                  <a:pt x="0" y="43"/>
                </a:cubicBezTo>
                <a:cubicBezTo>
                  <a:pt x="0" y="53"/>
                  <a:pt x="5" y="61"/>
                  <a:pt x="9" y="69"/>
                </a:cubicBezTo>
                <a:cubicBezTo>
                  <a:pt x="12" y="75"/>
                  <a:pt x="19" y="95"/>
                  <a:pt x="20" y="98"/>
                </a:cubicBezTo>
                <a:cubicBezTo>
                  <a:pt x="20" y="122"/>
                  <a:pt x="20" y="122"/>
                  <a:pt x="20" y="122"/>
                </a:cubicBezTo>
                <a:cubicBezTo>
                  <a:pt x="65" y="122"/>
                  <a:pt x="65" y="122"/>
                  <a:pt x="65" y="122"/>
                </a:cubicBezTo>
                <a:cubicBezTo>
                  <a:pt x="65" y="98"/>
                  <a:pt x="65" y="98"/>
                  <a:pt x="65" y="98"/>
                </a:cubicBezTo>
                <a:cubicBezTo>
                  <a:pt x="67" y="95"/>
                  <a:pt x="74" y="75"/>
                  <a:pt x="77" y="69"/>
                </a:cubicBezTo>
                <a:cubicBezTo>
                  <a:pt x="81" y="62"/>
                  <a:pt x="86" y="53"/>
                  <a:pt x="86" y="43"/>
                </a:cubicBezTo>
                <a:close/>
                <a:moveTo>
                  <a:pt x="40" y="74"/>
                </a:moveTo>
                <a:cubicBezTo>
                  <a:pt x="46" y="74"/>
                  <a:pt x="46" y="74"/>
                  <a:pt x="46" y="74"/>
                </a:cubicBezTo>
                <a:cubicBezTo>
                  <a:pt x="45" y="82"/>
                  <a:pt x="46" y="90"/>
                  <a:pt x="46" y="95"/>
                </a:cubicBezTo>
                <a:cubicBezTo>
                  <a:pt x="40" y="95"/>
                  <a:pt x="40" y="95"/>
                  <a:pt x="40" y="95"/>
                </a:cubicBezTo>
                <a:cubicBezTo>
                  <a:pt x="40" y="90"/>
                  <a:pt x="41" y="82"/>
                  <a:pt x="40" y="74"/>
                </a:cubicBezTo>
                <a:close/>
                <a:moveTo>
                  <a:pt x="60" y="95"/>
                </a:moveTo>
                <a:cubicBezTo>
                  <a:pt x="50" y="95"/>
                  <a:pt x="50" y="95"/>
                  <a:pt x="50" y="95"/>
                </a:cubicBezTo>
                <a:cubicBezTo>
                  <a:pt x="49" y="89"/>
                  <a:pt x="49" y="81"/>
                  <a:pt x="50" y="75"/>
                </a:cubicBezTo>
                <a:cubicBezTo>
                  <a:pt x="53" y="75"/>
                  <a:pt x="57" y="75"/>
                  <a:pt x="60" y="71"/>
                </a:cubicBezTo>
                <a:cubicBezTo>
                  <a:pt x="62" y="68"/>
                  <a:pt x="62" y="65"/>
                  <a:pt x="61" y="63"/>
                </a:cubicBezTo>
                <a:cubicBezTo>
                  <a:pt x="61" y="61"/>
                  <a:pt x="59" y="59"/>
                  <a:pt x="57" y="59"/>
                </a:cubicBezTo>
                <a:cubicBezTo>
                  <a:pt x="55" y="58"/>
                  <a:pt x="53" y="58"/>
                  <a:pt x="51" y="60"/>
                </a:cubicBezTo>
                <a:cubicBezTo>
                  <a:pt x="49" y="62"/>
                  <a:pt x="47" y="66"/>
                  <a:pt x="47" y="70"/>
                </a:cubicBezTo>
                <a:cubicBezTo>
                  <a:pt x="39" y="70"/>
                  <a:pt x="39" y="70"/>
                  <a:pt x="39" y="70"/>
                </a:cubicBezTo>
                <a:cubicBezTo>
                  <a:pt x="38" y="66"/>
                  <a:pt x="37" y="62"/>
                  <a:pt x="34" y="60"/>
                </a:cubicBezTo>
                <a:cubicBezTo>
                  <a:pt x="33" y="58"/>
                  <a:pt x="31" y="58"/>
                  <a:pt x="28" y="59"/>
                </a:cubicBezTo>
                <a:cubicBezTo>
                  <a:pt x="27" y="59"/>
                  <a:pt x="25" y="61"/>
                  <a:pt x="24" y="63"/>
                </a:cubicBezTo>
                <a:cubicBezTo>
                  <a:pt x="23" y="65"/>
                  <a:pt x="24" y="68"/>
                  <a:pt x="26" y="71"/>
                </a:cubicBezTo>
                <a:cubicBezTo>
                  <a:pt x="28" y="75"/>
                  <a:pt x="33" y="75"/>
                  <a:pt x="36" y="75"/>
                </a:cubicBezTo>
                <a:cubicBezTo>
                  <a:pt x="36" y="81"/>
                  <a:pt x="36" y="89"/>
                  <a:pt x="36" y="95"/>
                </a:cubicBezTo>
                <a:cubicBezTo>
                  <a:pt x="25" y="95"/>
                  <a:pt x="25" y="95"/>
                  <a:pt x="25" y="95"/>
                </a:cubicBezTo>
                <a:cubicBezTo>
                  <a:pt x="23" y="89"/>
                  <a:pt x="17" y="72"/>
                  <a:pt x="14" y="66"/>
                </a:cubicBezTo>
                <a:cubicBezTo>
                  <a:pt x="10" y="59"/>
                  <a:pt x="6" y="51"/>
                  <a:pt x="6" y="43"/>
                </a:cubicBezTo>
                <a:cubicBezTo>
                  <a:pt x="6" y="22"/>
                  <a:pt x="23" y="6"/>
                  <a:pt x="43" y="6"/>
                </a:cubicBezTo>
                <a:cubicBezTo>
                  <a:pt x="63" y="6"/>
                  <a:pt x="80" y="22"/>
                  <a:pt x="80" y="43"/>
                </a:cubicBezTo>
                <a:cubicBezTo>
                  <a:pt x="80" y="52"/>
                  <a:pt x="76" y="59"/>
                  <a:pt x="72" y="66"/>
                </a:cubicBezTo>
                <a:cubicBezTo>
                  <a:pt x="69" y="72"/>
                  <a:pt x="62" y="89"/>
                  <a:pt x="60" y="95"/>
                </a:cubicBezTo>
                <a:close/>
                <a:moveTo>
                  <a:pt x="51" y="71"/>
                </a:moveTo>
                <a:cubicBezTo>
                  <a:pt x="51" y="67"/>
                  <a:pt x="52" y="64"/>
                  <a:pt x="54" y="63"/>
                </a:cubicBezTo>
                <a:cubicBezTo>
                  <a:pt x="55" y="62"/>
                  <a:pt x="55" y="62"/>
                  <a:pt x="56" y="63"/>
                </a:cubicBezTo>
                <a:cubicBezTo>
                  <a:pt x="57" y="63"/>
                  <a:pt x="57" y="63"/>
                  <a:pt x="58" y="64"/>
                </a:cubicBezTo>
                <a:cubicBezTo>
                  <a:pt x="58" y="65"/>
                  <a:pt x="58" y="67"/>
                  <a:pt x="56" y="69"/>
                </a:cubicBezTo>
                <a:cubicBezTo>
                  <a:pt x="55" y="71"/>
                  <a:pt x="53" y="71"/>
                  <a:pt x="51" y="71"/>
                </a:cubicBezTo>
                <a:close/>
                <a:moveTo>
                  <a:pt x="35" y="71"/>
                </a:moveTo>
                <a:cubicBezTo>
                  <a:pt x="33" y="71"/>
                  <a:pt x="31" y="71"/>
                  <a:pt x="29" y="69"/>
                </a:cubicBezTo>
                <a:cubicBezTo>
                  <a:pt x="28" y="67"/>
                  <a:pt x="28" y="65"/>
                  <a:pt x="28" y="64"/>
                </a:cubicBezTo>
                <a:cubicBezTo>
                  <a:pt x="28" y="63"/>
                  <a:pt x="29" y="63"/>
                  <a:pt x="30" y="63"/>
                </a:cubicBezTo>
                <a:cubicBezTo>
                  <a:pt x="31" y="62"/>
                  <a:pt x="31" y="62"/>
                  <a:pt x="31" y="62"/>
                </a:cubicBezTo>
                <a:cubicBezTo>
                  <a:pt x="31" y="62"/>
                  <a:pt x="32" y="63"/>
                  <a:pt x="32" y="63"/>
                </a:cubicBezTo>
                <a:cubicBezTo>
                  <a:pt x="33" y="64"/>
                  <a:pt x="34" y="67"/>
                  <a:pt x="35" y="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12" name="Rectangle 48">
            <a:extLst>
              <a:ext uri="{FF2B5EF4-FFF2-40B4-BE49-F238E27FC236}">
                <a16:creationId xmlns:a16="http://schemas.microsoft.com/office/drawing/2014/main" id="{19D52BE0-48CD-4833-86CB-A0BCAF81BA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4095" y="2809311"/>
            <a:ext cx="309749" cy="204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13" name="Freeform 49">
            <a:extLst>
              <a:ext uri="{FF2B5EF4-FFF2-40B4-BE49-F238E27FC236}">
                <a16:creationId xmlns:a16="http://schemas.microsoft.com/office/drawing/2014/main" id="{306EF0A2-D544-4165-8E06-AE654F4F2E3A}"/>
              </a:ext>
            </a:extLst>
          </p:cNvPr>
          <p:cNvSpPr>
            <a:spLocks noEditPoints="1"/>
          </p:cNvSpPr>
          <p:nvPr/>
        </p:nvSpPr>
        <p:spPr bwMode="auto">
          <a:xfrm>
            <a:off x="3711575" y="2444710"/>
            <a:ext cx="670049" cy="671124"/>
          </a:xfrm>
          <a:custGeom>
            <a:avLst/>
            <a:gdLst>
              <a:gd name="T0" fmla="*/ 130 w 260"/>
              <a:gd name="T1" fmla="*/ 260 h 260"/>
              <a:gd name="T2" fmla="*/ 0 w 260"/>
              <a:gd name="T3" fmla="*/ 130 h 260"/>
              <a:gd name="T4" fmla="*/ 130 w 260"/>
              <a:gd name="T5" fmla="*/ 0 h 260"/>
              <a:gd name="T6" fmla="*/ 260 w 260"/>
              <a:gd name="T7" fmla="*/ 130 h 260"/>
              <a:gd name="T8" fmla="*/ 130 w 260"/>
              <a:gd name="T9" fmla="*/ 260 h 260"/>
              <a:gd name="T10" fmla="*/ 130 w 260"/>
              <a:gd name="T11" fmla="*/ 12 h 260"/>
              <a:gd name="T12" fmla="*/ 12 w 260"/>
              <a:gd name="T13" fmla="*/ 130 h 260"/>
              <a:gd name="T14" fmla="*/ 130 w 260"/>
              <a:gd name="T15" fmla="*/ 248 h 260"/>
              <a:gd name="T16" fmla="*/ 248 w 260"/>
              <a:gd name="T17" fmla="*/ 130 h 260"/>
              <a:gd name="T18" fmla="*/ 130 w 260"/>
              <a:gd name="T19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0" h="260">
                <a:moveTo>
                  <a:pt x="130" y="260"/>
                </a:moveTo>
                <a:cubicBezTo>
                  <a:pt x="58" y="260"/>
                  <a:pt x="0" y="202"/>
                  <a:pt x="0" y="130"/>
                </a:cubicBezTo>
                <a:cubicBezTo>
                  <a:pt x="0" y="59"/>
                  <a:pt x="58" y="0"/>
                  <a:pt x="130" y="0"/>
                </a:cubicBezTo>
                <a:cubicBezTo>
                  <a:pt x="202" y="0"/>
                  <a:pt x="260" y="59"/>
                  <a:pt x="260" y="130"/>
                </a:cubicBezTo>
                <a:cubicBezTo>
                  <a:pt x="260" y="202"/>
                  <a:pt x="202" y="260"/>
                  <a:pt x="130" y="260"/>
                </a:cubicBezTo>
                <a:close/>
                <a:moveTo>
                  <a:pt x="130" y="12"/>
                </a:moveTo>
                <a:cubicBezTo>
                  <a:pt x="65" y="12"/>
                  <a:pt x="12" y="65"/>
                  <a:pt x="12" y="130"/>
                </a:cubicBezTo>
                <a:cubicBezTo>
                  <a:pt x="12" y="195"/>
                  <a:pt x="65" y="248"/>
                  <a:pt x="130" y="248"/>
                </a:cubicBezTo>
                <a:cubicBezTo>
                  <a:pt x="195" y="248"/>
                  <a:pt x="248" y="195"/>
                  <a:pt x="248" y="130"/>
                </a:cubicBezTo>
                <a:cubicBezTo>
                  <a:pt x="248" y="65"/>
                  <a:pt x="195" y="12"/>
                  <a:pt x="130" y="1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14" name="Freeform 50">
            <a:extLst>
              <a:ext uri="{FF2B5EF4-FFF2-40B4-BE49-F238E27FC236}">
                <a16:creationId xmlns:a16="http://schemas.microsoft.com/office/drawing/2014/main" id="{B402BE51-E6A5-445B-9A9E-7ED798B7FFD0}"/>
              </a:ext>
            </a:extLst>
          </p:cNvPr>
          <p:cNvSpPr>
            <a:spLocks noEditPoints="1"/>
          </p:cNvSpPr>
          <p:nvPr/>
        </p:nvSpPr>
        <p:spPr bwMode="auto">
          <a:xfrm>
            <a:off x="3881507" y="2649058"/>
            <a:ext cx="330185" cy="278560"/>
          </a:xfrm>
          <a:custGeom>
            <a:avLst/>
            <a:gdLst>
              <a:gd name="T0" fmla="*/ 293 w 307"/>
              <a:gd name="T1" fmla="*/ 103 h 259"/>
              <a:gd name="T2" fmla="*/ 293 w 307"/>
              <a:gd name="T3" fmla="*/ 0 h 259"/>
              <a:gd name="T4" fmla="*/ 14 w 307"/>
              <a:gd name="T5" fmla="*/ 0 h 259"/>
              <a:gd name="T6" fmla="*/ 14 w 307"/>
              <a:gd name="T7" fmla="*/ 103 h 259"/>
              <a:gd name="T8" fmla="*/ 0 w 307"/>
              <a:gd name="T9" fmla="*/ 103 h 259"/>
              <a:gd name="T10" fmla="*/ 0 w 307"/>
              <a:gd name="T11" fmla="*/ 259 h 259"/>
              <a:gd name="T12" fmla="*/ 307 w 307"/>
              <a:gd name="T13" fmla="*/ 259 h 259"/>
              <a:gd name="T14" fmla="*/ 307 w 307"/>
              <a:gd name="T15" fmla="*/ 103 h 259"/>
              <a:gd name="T16" fmla="*/ 293 w 307"/>
              <a:gd name="T17" fmla="*/ 103 h 259"/>
              <a:gd name="T18" fmla="*/ 298 w 307"/>
              <a:gd name="T19" fmla="*/ 242 h 259"/>
              <a:gd name="T20" fmla="*/ 168 w 307"/>
              <a:gd name="T21" fmla="*/ 180 h 259"/>
              <a:gd name="T22" fmla="*/ 298 w 307"/>
              <a:gd name="T23" fmla="*/ 115 h 259"/>
              <a:gd name="T24" fmla="*/ 298 w 307"/>
              <a:gd name="T25" fmla="*/ 242 h 259"/>
              <a:gd name="T26" fmla="*/ 10 w 307"/>
              <a:gd name="T27" fmla="*/ 113 h 259"/>
              <a:gd name="T28" fmla="*/ 144 w 307"/>
              <a:gd name="T29" fmla="*/ 180 h 259"/>
              <a:gd name="T30" fmla="*/ 10 w 307"/>
              <a:gd name="T31" fmla="*/ 247 h 259"/>
              <a:gd name="T32" fmla="*/ 10 w 307"/>
              <a:gd name="T33" fmla="*/ 113 h 259"/>
              <a:gd name="T34" fmla="*/ 156 w 307"/>
              <a:gd name="T35" fmla="*/ 185 h 259"/>
              <a:gd name="T36" fmla="*/ 288 w 307"/>
              <a:gd name="T37" fmla="*/ 250 h 259"/>
              <a:gd name="T38" fmla="*/ 26 w 307"/>
              <a:gd name="T39" fmla="*/ 250 h 259"/>
              <a:gd name="T40" fmla="*/ 156 w 307"/>
              <a:gd name="T41" fmla="*/ 185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07" h="259">
                <a:moveTo>
                  <a:pt x="293" y="103"/>
                </a:moveTo>
                <a:lnTo>
                  <a:pt x="293" y="0"/>
                </a:lnTo>
                <a:lnTo>
                  <a:pt x="14" y="0"/>
                </a:lnTo>
                <a:lnTo>
                  <a:pt x="14" y="103"/>
                </a:lnTo>
                <a:lnTo>
                  <a:pt x="0" y="103"/>
                </a:lnTo>
                <a:lnTo>
                  <a:pt x="0" y="259"/>
                </a:lnTo>
                <a:lnTo>
                  <a:pt x="307" y="259"/>
                </a:lnTo>
                <a:lnTo>
                  <a:pt x="307" y="103"/>
                </a:lnTo>
                <a:lnTo>
                  <a:pt x="293" y="103"/>
                </a:lnTo>
                <a:close/>
                <a:moveTo>
                  <a:pt x="298" y="242"/>
                </a:moveTo>
                <a:lnTo>
                  <a:pt x="168" y="180"/>
                </a:lnTo>
                <a:lnTo>
                  <a:pt x="298" y="115"/>
                </a:lnTo>
                <a:lnTo>
                  <a:pt x="298" y="242"/>
                </a:lnTo>
                <a:close/>
                <a:moveTo>
                  <a:pt x="10" y="113"/>
                </a:moveTo>
                <a:lnTo>
                  <a:pt x="144" y="180"/>
                </a:lnTo>
                <a:lnTo>
                  <a:pt x="10" y="247"/>
                </a:lnTo>
                <a:lnTo>
                  <a:pt x="10" y="113"/>
                </a:lnTo>
                <a:close/>
                <a:moveTo>
                  <a:pt x="156" y="185"/>
                </a:moveTo>
                <a:lnTo>
                  <a:pt x="288" y="250"/>
                </a:lnTo>
                <a:lnTo>
                  <a:pt x="26" y="250"/>
                </a:lnTo>
                <a:lnTo>
                  <a:pt x="156" y="185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15" name="Freeform 51">
            <a:extLst>
              <a:ext uri="{FF2B5EF4-FFF2-40B4-BE49-F238E27FC236}">
                <a16:creationId xmlns:a16="http://schemas.microsoft.com/office/drawing/2014/main" id="{44BE4050-688C-48ED-9550-D5288A413D37}"/>
              </a:ext>
            </a:extLst>
          </p:cNvPr>
          <p:cNvSpPr>
            <a:spLocks/>
          </p:cNvSpPr>
          <p:nvPr/>
        </p:nvSpPr>
        <p:spPr bwMode="auto">
          <a:xfrm>
            <a:off x="3946038" y="2685626"/>
            <a:ext cx="193593" cy="7529"/>
          </a:xfrm>
          <a:custGeom>
            <a:avLst/>
            <a:gdLst>
              <a:gd name="T0" fmla="*/ 74 w 75"/>
              <a:gd name="T1" fmla="*/ 3 h 3"/>
              <a:gd name="T2" fmla="*/ 1 w 75"/>
              <a:gd name="T3" fmla="*/ 3 h 3"/>
              <a:gd name="T4" fmla="*/ 0 w 75"/>
              <a:gd name="T5" fmla="*/ 1 h 3"/>
              <a:gd name="T6" fmla="*/ 1 w 75"/>
              <a:gd name="T7" fmla="*/ 0 h 3"/>
              <a:gd name="T8" fmla="*/ 74 w 75"/>
              <a:gd name="T9" fmla="*/ 0 h 3"/>
              <a:gd name="T10" fmla="*/ 75 w 75"/>
              <a:gd name="T11" fmla="*/ 1 h 3"/>
              <a:gd name="T12" fmla="*/ 74 w 75"/>
              <a:gd name="T13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5" h="3">
                <a:moveTo>
                  <a:pt x="74" y="3"/>
                </a:moveTo>
                <a:cubicBezTo>
                  <a:pt x="1" y="3"/>
                  <a:pt x="1" y="3"/>
                  <a:pt x="1" y="3"/>
                </a:cubicBezTo>
                <a:cubicBezTo>
                  <a:pt x="1" y="3"/>
                  <a:pt x="0" y="2"/>
                  <a:pt x="0" y="1"/>
                </a:cubicBezTo>
                <a:cubicBezTo>
                  <a:pt x="0" y="1"/>
                  <a:pt x="1" y="0"/>
                  <a:pt x="1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5" y="0"/>
                  <a:pt x="75" y="1"/>
                  <a:pt x="75" y="1"/>
                </a:cubicBezTo>
                <a:cubicBezTo>
                  <a:pt x="75" y="2"/>
                  <a:pt x="75" y="3"/>
                  <a:pt x="74" y="3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16" name="Freeform 52">
            <a:extLst>
              <a:ext uri="{FF2B5EF4-FFF2-40B4-BE49-F238E27FC236}">
                <a16:creationId xmlns:a16="http://schemas.microsoft.com/office/drawing/2014/main" id="{1A28CD25-D854-412E-8B4A-4FC274D6EAF1}"/>
              </a:ext>
            </a:extLst>
          </p:cNvPr>
          <p:cNvSpPr>
            <a:spLocks/>
          </p:cNvSpPr>
          <p:nvPr/>
        </p:nvSpPr>
        <p:spPr bwMode="auto">
          <a:xfrm>
            <a:off x="3946038" y="2706061"/>
            <a:ext cx="193593" cy="7529"/>
          </a:xfrm>
          <a:custGeom>
            <a:avLst/>
            <a:gdLst>
              <a:gd name="T0" fmla="*/ 74 w 75"/>
              <a:gd name="T1" fmla="*/ 3 h 3"/>
              <a:gd name="T2" fmla="*/ 1 w 75"/>
              <a:gd name="T3" fmla="*/ 3 h 3"/>
              <a:gd name="T4" fmla="*/ 0 w 75"/>
              <a:gd name="T5" fmla="*/ 2 h 3"/>
              <a:gd name="T6" fmla="*/ 1 w 75"/>
              <a:gd name="T7" fmla="*/ 0 h 3"/>
              <a:gd name="T8" fmla="*/ 74 w 75"/>
              <a:gd name="T9" fmla="*/ 0 h 3"/>
              <a:gd name="T10" fmla="*/ 75 w 75"/>
              <a:gd name="T11" fmla="*/ 2 h 3"/>
              <a:gd name="T12" fmla="*/ 74 w 75"/>
              <a:gd name="T13" fmla="*/ 3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5" h="3">
                <a:moveTo>
                  <a:pt x="74" y="3"/>
                </a:move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4" y="0"/>
                  <a:pt x="75" y="1"/>
                  <a:pt x="75" y="2"/>
                </a:cubicBezTo>
                <a:cubicBezTo>
                  <a:pt x="75" y="2"/>
                  <a:pt x="74" y="3"/>
                  <a:pt x="74" y="3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18" name="Freeform 53">
            <a:extLst>
              <a:ext uri="{FF2B5EF4-FFF2-40B4-BE49-F238E27FC236}">
                <a16:creationId xmlns:a16="http://schemas.microsoft.com/office/drawing/2014/main" id="{3EDFAFC5-6F2F-41C4-AE1D-C1C354F500EA}"/>
              </a:ext>
            </a:extLst>
          </p:cNvPr>
          <p:cNvSpPr>
            <a:spLocks/>
          </p:cNvSpPr>
          <p:nvPr/>
        </p:nvSpPr>
        <p:spPr bwMode="auto">
          <a:xfrm>
            <a:off x="3943887" y="2728647"/>
            <a:ext cx="193593" cy="5378"/>
          </a:xfrm>
          <a:custGeom>
            <a:avLst/>
            <a:gdLst>
              <a:gd name="T0" fmla="*/ 74 w 75"/>
              <a:gd name="T1" fmla="*/ 2 h 2"/>
              <a:gd name="T2" fmla="*/ 2 w 75"/>
              <a:gd name="T3" fmla="*/ 2 h 2"/>
              <a:gd name="T4" fmla="*/ 0 w 75"/>
              <a:gd name="T5" fmla="*/ 1 h 2"/>
              <a:gd name="T6" fmla="*/ 2 w 75"/>
              <a:gd name="T7" fmla="*/ 0 h 2"/>
              <a:gd name="T8" fmla="*/ 74 w 75"/>
              <a:gd name="T9" fmla="*/ 0 h 2"/>
              <a:gd name="T10" fmla="*/ 75 w 75"/>
              <a:gd name="T11" fmla="*/ 1 h 2"/>
              <a:gd name="T12" fmla="*/ 74 w 75"/>
              <a:gd name="T13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5" h="2">
                <a:moveTo>
                  <a:pt x="74" y="2"/>
                </a:moveTo>
                <a:cubicBezTo>
                  <a:pt x="2" y="2"/>
                  <a:pt x="2" y="2"/>
                  <a:pt x="2" y="2"/>
                </a:cubicBezTo>
                <a:cubicBezTo>
                  <a:pt x="1" y="2"/>
                  <a:pt x="0" y="2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5" y="0"/>
                  <a:pt x="75" y="0"/>
                  <a:pt x="75" y="1"/>
                </a:cubicBezTo>
                <a:cubicBezTo>
                  <a:pt x="75" y="2"/>
                  <a:pt x="75" y="2"/>
                  <a:pt x="74" y="2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19" name="Freeform 54">
            <a:extLst>
              <a:ext uri="{FF2B5EF4-FFF2-40B4-BE49-F238E27FC236}">
                <a16:creationId xmlns:a16="http://schemas.microsoft.com/office/drawing/2014/main" id="{149DEA2F-AFBD-4A1D-9E61-E0C2AA46321B}"/>
              </a:ext>
            </a:extLst>
          </p:cNvPr>
          <p:cNvSpPr>
            <a:spLocks/>
          </p:cNvSpPr>
          <p:nvPr/>
        </p:nvSpPr>
        <p:spPr bwMode="auto">
          <a:xfrm>
            <a:off x="3943887" y="2750157"/>
            <a:ext cx="193593" cy="4302"/>
          </a:xfrm>
          <a:custGeom>
            <a:avLst/>
            <a:gdLst>
              <a:gd name="T0" fmla="*/ 74 w 75"/>
              <a:gd name="T1" fmla="*/ 2 h 2"/>
              <a:gd name="T2" fmla="*/ 1 w 75"/>
              <a:gd name="T3" fmla="*/ 2 h 2"/>
              <a:gd name="T4" fmla="*/ 0 w 75"/>
              <a:gd name="T5" fmla="*/ 1 h 2"/>
              <a:gd name="T6" fmla="*/ 1 w 75"/>
              <a:gd name="T7" fmla="*/ 0 h 2"/>
              <a:gd name="T8" fmla="*/ 74 w 75"/>
              <a:gd name="T9" fmla="*/ 0 h 2"/>
              <a:gd name="T10" fmla="*/ 75 w 75"/>
              <a:gd name="T11" fmla="*/ 1 h 2"/>
              <a:gd name="T12" fmla="*/ 74 w 75"/>
              <a:gd name="T13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5" h="2">
                <a:moveTo>
                  <a:pt x="74" y="2"/>
                </a:moveTo>
                <a:cubicBezTo>
                  <a:pt x="1" y="2"/>
                  <a:pt x="1" y="2"/>
                  <a:pt x="1" y="2"/>
                </a:cubicBezTo>
                <a:cubicBezTo>
                  <a:pt x="1" y="2"/>
                  <a:pt x="0" y="2"/>
                  <a:pt x="0" y="1"/>
                </a:cubicBezTo>
                <a:cubicBezTo>
                  <a:pt x="0" y="0"/>
                  <a:pt x="1" y="0"/>
                  <a:pt x="1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5" y="0"/>
                  <a:pt x="75" y="0"/>
                  <a:pt x="75" y="1"/>
                </a:cubicBezTo>
                <a:cubicBezTo>
                  <a:pt x="75" y="2"/>
                  <a:pt x="75" y="2"/>
                  <a:pt x="74" y="2"/>
                </a:cubicBezTo>
                <a:close/>
              </a:path>
            </a:pathLst>
          </a:custGeom>
          <a:solidFill>
            <a:srgbClr val="F0F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20" name="Freeform 55">
            <a:extLst>
              <a:ext uri="{FF2B5EF4-FFF2-40B4-BE49-F238E27FC236}">
                <a16:creationId xmlns:a16="http://schemas.microsoft.com/office/drawing/2014/main" id="{9D3FC212-FC15-4FDE-9059-A4420055BF33}"/>
              </a:ext>
            </a:extLst>
          </p:cNvPr>
          <p:cNvSpPr>
            <a:spLocks/>
          </p:cNvSpPr>
          <p:nvPr/>
        </p:nvSpPr>
        <p:spPr bwMode="auto">
          <a:xfrm>
            <a:off x="4652654" y="3082493"/>
            <a:ext cx="198971" cy="204349"/>
          </a:xfrm>
          <a:custGeom>
            <a:avLst/>
            <a:gdLst>
              <a:gd name="T0" fmla="*/ 15 w 185"/>
              <a:gd name="T1" fmla="*/ 190 h 190"/>
              <a:gd name="T2" fmla="*/ 0 w 185"/>
              <a:gd name="T3" fmla="*/ 175 h 190"/>
              <a:gd name="T4" fmla="*/ 173 w 185"/>
              <a:gd name="T5" fmla="*/ 0 h 190"/>
              <a:gd name="T6" fmla="*/ 185 w 185"/>
              <a:gd name="T7" fmla="*/ 12 h 190"/>
              <a:gd name="T8" fmla="*/ 15 w 185"/>
              <a:gd name="T9" fmla="*/ 190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5" h="190">
                <a:moveTo>
                  <a:pt x="15" y="190"/>
                </a:moveTo>
                <a:lnTo>
                  <a:pt x="0" y="175"/>
                </a:lnTo>
                <a:lnTo>
                  <a:pt x="173" y="0"/>
                </a:lnTo>
                <a:lnTo>
                  <a:pt x="185" y="12"/>
                </a:lnTo>
                <a:lnTo>
                  <a:pt x="15" y="19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21" name="Freeform 56">
            <a:extLst>
              <a:ext uri="{FF2B5EF4-FFF2-40B4-BE49-F238E27FC236}">
                <a16:creationId xmlns:a16="http://schemas.microsoft.com/office/drawing/2014/main" id="{0963E4CA-7A52-4920-8809-1D857D07BE34}"/>
              </a:ext>
            </a:extLst>
          </p:cNvPr>
          <p:cNvSpPr>
            <a:spLocks noEditPoints="1"/>
          </p:cNvSpPr>
          <p:nvPr/>
        </p:nvSpPr>
        <p:spPr bwMode="auto">
          <a:xfrm>
            <a:off x="4132102" y="3196498"/>
            <a:ext cx="667897" cy="671124"/>
          </a:xfrm>
          <a:custGeom>
            <a:avLst/>
            <a:gdLst>
              <a:gd name="T0" fmla="*/ 129 w 259"/>
              <a:gd name="T1" fmla="*/ 260 h 260"/>
              <a:gd name="T2" fmla="*/ 0 w 259"/>
              <a:gd name="T3" fmla="*/ 130 h 260"/>
              <a:gd name="T4" fmla="*/ 129 w 259"/>
              <a:gd name="T5" fmla="*/ 0 h 260"/>
              <a:gd name="T6" fmla="*/ 259 w 259"/>
              <a:gd name="T7" fmla="*/ 130 h 260"/>
              <a:gd name="T8" fmla="*/ 129 w 259"/>
              <a:gd name="T9" fmla="*/ 260 h 260"/>
              <a:gd name="T10" fmla="*/ 129 w 259"/>
              <a:gd name="T11" fmla="*/ 12 h 260"/>
              <a:gd name="T12" fmla="*/ 12 w 259"/>
              <a:gd name="T13" fmla="*/ 130 h 260"/>
              <a:gd name="T14" fmla="*/ 129 w 259"/>
              <a:gd name="T15" fmla="*/ 248 h 260"/>
              <a:gd name="T16" fmla="*/ 247 w 259"/>
              <a:gd name="T17" fmla="*/ 130 h 260"/>
              <a:gd name="T18" fmla="*/ 129 w 259"/>
              <a:gd name="T19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59" h="260">
                <a:moveTo>
                  <a:pt x="129" y="260"/>
                </a:moveTo>
                <a:cubicBezTo>
                  <a:pt x="58" y="260"/>
                  <a:pt x="0" y="201"/>
                  <a:pt x="0" y="130"/>
                </a:cubicBezTo>
                <a:cubicBezTo>
                  <a:pt x="0" y="58"/>
                  <a:pt x="58" y="0"/>
                  <a:pt x="129" y="0"/>
                </a:cubicBezTo>
                <a:cubicBezTo>
                  <a:pt x="201" y="0"/>
                  <a:pt x="259" y="58"/>
                  <a:pt x="259" y="130"/>
                </a:cubicBezTo>
                <a:cubicBezTo>
                  <a:pt x="259" y="201"/>
                  <a:pt x="201" y="260"/>
                  <a:pt x="129" y="260"/>
                </a:cubicBezTo>
                <a:close/>
                <a:moveTo>
                  <a:pt x="129" y="12"/>
                </a:moveTo>
                <a:cubicBezTo>
                  <a:pt x="64" y="12"/>
                  <a:pt x="12" y="65"/>
                  <a:pt x="12" y="130"/>
                </a:cubicBezTo>
                <a:cubicBezTo>
                  <a:pt x="12" y="195"/>
                  <a:pt x="64" y="248"/>
                  <a:pt x="129" y="248"/>
                </a:cubicBezTo>
                <a:cubicBezTo>
                  <a:pt x="194" y="248"/>
                  <a:pt x="247" y="195"/>
                  <a:pt x="247" y="130"/>
                </a:cubicBezTo>
                <a:cubicBezTo>
                  <a:pt x="247" y="65"/>
                  <a:pt x="194" y="12"/>
                  <a:pt x="129" y="1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22" name="Oval 57">
            <a:extLst>
              <a:ext uri="{FF2B5EF4-FFF2-40B4-BE49-F238E27FC236}">
                <a16:creationId xmlns:a16="http://schemas.microsoft.com/office/drawing/2014/main" id="{8CD7F701-309A-430B-85CF-57107F7E59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8602" y="3421281"/>
            <a:ext cx="149497" cy="14949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23" name="Freeform 58">
            <a:extLst>
              <a:ext uri="{FF2B5EF4-FFF2-40B4-BE49-F238E27FC236}">
                <a16:creationId xmlns:a16="http://schemas.microsoft.com/office/drawing/2014/main" id="{5A8B9774-F173-4941-ADEB-8B1AFBCF681C}"/>
              </a:ext>
            </a:extLst>
          </p:cNvPr>
          <p:cNvSpPr>
            <a:spLocks noEditPoints="1"/>
          </p:cNvSpPr>
          <p:nvPr/>
        </p:nvSpPr>
        <p:spPr bwMode="auto">
          <a:xfrm>
            <a:off x="4309563" y="3392242"/>
            <a:ext cx="315127" cy="312976"/>
          </a:xfrm>
          <a:custGeom>
            <a:avLst/>
            <a:gdLst>
              <a:gd name="T0" fmla="*/ 118 w 122"/>
              <a:gd name="T1" fmla="*/ 105 h 121"/>
              <a:gd name="T2" fmla="*/ 87 w 122"/>
              <a:gd name="T3" fmla="*/ 75 h 121"/>
              <a:gd name="T4" fmla="*/ 77 w 122"/>
              <a:gd name="T5" fmla="*/ 74 h 121"/>
              <a:gd name="T6" fmla="*/ 69 w 122"/>
              <a:gd name="T7" fmla="*/ 66 h 121"/>
              <a:gd name="T8" fmla="*/ 80 w 122"/>
              <a:gd name="T9" fmla="*/ 40 h 121"/>
              <a:gd name="T10" fmla="*/ 40 w 122"/>
              <a:gd name="T11" fmla="*/ 0 h 121"/>
              <a:gd name="T12" fmla="*/ 0 w 122"/>
              <a:gd name="T13" fmla="*/ 40 h 121"/>
              <a:gd name="T14" fmla="*/ 40 w 122"/>
              <a:gd name="T15" fmla="*/ 79 h 121"/>
              <a:gd name="T16" fmla="*/ 66 w 122"/>
              <a:gd name="T17" fmla="*/ 70 h 121"/>
              <a:gd name="T18" fmla="*/ 73 w 122"/>
              <a:gd name="T19" fmla="*/ 77 h 121"/>
              <a:gd name="T20" fmla="*/ 75 w 122"/>
              <a:gd name="T21" fmla="*/ 88 h 121"/>
              <a:gd name="T22" fmla="*/ 106 w 122"/>
              <a:gd name="T23" fmla="*/ 117 h 121"/>
              <a:gd name="T24" fmla="*/ 118 w 122"/>
              <a:gd name="T25" fmla="*/ 117 h 121"/>
              <a:gd name="T26" fmla="*/ 118 w 122"/>
              <a:gd name="T27" fmla="*/ 105 h 121"/>
              <a:gd name="T28" fmla="*/ 4 w 122"/>
              <a:gd name="T29" fmla="*/ 40 h 121"/>
              <a:gd name="T30" fmla="*/ 40 w 122"/>
              <a:gd name="T31" fmla="*/ 4 h 121"/>
              <a:gd name="T32" fmla="*/ 76 w 122"/>
              <a:gd name="T33" fmla="*/ 40 h 121"/>
              <a:gd name="T34" fmla="*/ 40 w 122"/>
              <a:gd name="T35" fmla="*/ 76 h 121"/>
              <a:gd name="T36" fmla="*/ 4 w 122"/>
              <a:gd name="T37" fmla="*/ 40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2" h="121">
                <a:moveTo>
                  <a:pt x="118" y="105"/>
                </a:moveTo>
                <a:cubicBezTo>
                  <a:pt x="87" y="75"/>
                  <a:pt x="87" y="75"/>
                  <a:pt x="87" y="75"/>
                </a:cubicBezTo>
                <a:cubicBezTo>
                  <a:pt x="84" y="72"/>
                  <a:pt x="80" y="72"/>
                  <a:pt x="77" y="74"/>
                </a:cubicBezTo>
                <a:cubicBezTo>
                  <a:pt x="69" y="66"/>
                  <a:pt x="69" y="66"/>
                  <a:pt x="69" y="66"/>
                </a:cubicBezTo>
                <a:cubicBezTo>
                  <a:pt x="76" y="59"/>
                  <a:pt x="80" y="50"/>
                  <a:pt x="80" y="40"/>
                </a:cubicBezTo>
                <a:cubicBezTo>
                  <a:pt x="80" y="18"/>
                  <a:pt x="62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62"/>
                  <a:pt x="18" y="79"/>
                  <a:pt x="40" y="79"/>
                </a:cubicBezTo>
                <a:cubicBezTo>
                  <a:pt x="50" y="79"/>
                  <a:pt x="59" y="76"/>
                  <a:pt x="66" y="70"/>
                </a:cubicBezTo>
                <a:cubicBezTo>
                  <a:pt x="73" y="77"/>
                  <a:pt x="73" y="77"/>
                  <a:pt x="73" y="77"/>
                </a:cubicBezTo>
                <a:cubicBezTo>
                  <a:pt x="71" y="81"/>
                  <a:pt x="72" y="85"/>
                  <a:pt x="75" y="88"/>
                </a:cubicBezTo>
                <a:cubicBezTo>
                  <a:pt x="106" y="117"/>
                  <a:pt x="106" y="117"/>
                  <a:pt x="106" y="117"/>
                </a:cubicBezTo>
                <a:cubicBezTo>
                  <a:pt x="110" y="121"/>
                  <a:pt x="115" y="121"/>
                  <a:pt x="118" y="117"/>
                </a:cubicBezTo>
                <a:cubicBezTo>
                  <a:pt x="122" y="114"/>
                  <a:pt x="122" y="108"/>
                  <a:pt x="118" y="105"/>
                </a:cubicBezTo>
                <a:close/>
                <a:moveTo>
                  <a:pt x="4" y="40"/>
                </a:moveTo>
                <a:cubicBezTo>
                  <a:pt x="4" y="20"/>
                  <a:pt x="20" y="4"/>
                  <a:pt x="40" y="4"/>
                </a:cubicBezTo>
                <a:cubicBezTo>
                  <a:pt x="60" y="4"/>
                  <a:pt x="76" y="20"/>
                  <a:pt x="76" y="40"/>
                </a:cubicBezTo>
                <a:cubicBezTo>
                  <a:pt x="76" y="59"/>
                  <a:pt x="60" y="76"/>
                  <a:pt x="40" y="76"/>
                </a:cubicBezTo>
                <a:cubicBezTo>
                  <a:pt x="20" y="76"/>
                  <a:pt x="4" y="59"/>
                  <a:pt x="4" y="4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25" name="Freeform 59">
            <a:extLst>
              <a:ext uri="{FF2B5EF4-FFF2-40B4-BE49-F238E27FC236}">
                <a16:creationId xmlns:a16="http://schemas.microsoft.com/office/drawing/2014/main" id="{39DEE608-DF4A-4939-851D-CA40540E97DD}"/>
              </a:ext>
            </a:extLst>
          </p:cNvPr>
          <p:cNvSpPr>
            <a:spLocks/>
          </p:cNvSpPr>
          <p:nvPr/>
        </p:nvSpPr>
        <p:spPr bwMode="auto">
          <a:xfrm>
            <a:off x="4353659" y="4533367"/>
            <a:ext cx="627028" cy="952909"/>
          </a:xfrm>
          <a:custGeom>
            <a:avLst/>
            <a:gdLst>
              <a:gd name="T0" fmla="*/ 17 w 583"/>
              <a:gd name="T1" fmla="*/ 886 h 886"/>
              <a:gd name="T2" fmla="*/ 0 w 583"/>
              <a:gd name="T3" fmla="*/ 876 h 886"/>
              <a:gd name="T4" fmla="*/ 566 w 583"/>
              <a:gd name="T5" fmla="*/ 0 h 886"/>
              <a:gd name="T6" fmla="*/ 583 w 583"/>
              <a:gd name="T7" fmla="*/ 12 h 886"/>
              <a:gd name="T8" fmla="*/ 17 w 583"/>
              <a:gd name="T9" fmla="*/ 886 h 8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886">
                <a:moveTo>
                  <a:pt x="17" y="886"/>
                </a:moveTo>
                <a:lnTo>
                  <a:pt x="0" y="876"/>
                </a:lnTo>
                <a:lnTo>
                  <a:pt x="566" y="0"/>
                </a:lnTo>
                <a:lnTo>
                  <a:pt x="583" y="12"/>
                </a:lnTo>
                <a:lnTo>
                  <a:pt x="17" y="88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26" name="Freeform 60">
            <a:extLst>
              <a:ext uri="{FF2B5EF4-FFF2-40B4-BE49-F238E27FC236}">
                <a16:creationId xmlns:a16="http://schemas.microsoft.com/office/drawing/2014/main" id="{47C9AE12-0763-43E7-A7C3-CF16E04FB227}"/>
              </a:ext>
            </a:extLst>
          </p:cNvPr>
          <p:cNvSpPr>
            <a:spLocks noEditPoints="1"/>
          </p:cNvSpPr>
          <p:nvPr/>
        </p:nvSpPr>
        <p:spPr bwMode="auto">
          <a:xfrm>
            <a:off x="3868601" y="5426047"/>
            <a:ext cx="745335" cy="668973"/>
          </a:xfrm>
          <a:custGeom>
            <a:avLst/>
            <a:gdLst>
              <a:gd name="T0" fmla="*/ 144 w 289"/>
              <a:gd name="T1" fmla="*/ 259 h 259"/>
              <a:gd name="T2" fmla="*/ 144 w 289"/>
              <a:gd name="T3" fmla="*/ 259 h 259"/>
              <a:gd name="T4" fmla="*/ 20 w 289"/>
              <a:gd name="T5" fmla="*/ 167 h 259"/>
              <a:gd name="T6" fmla="*/ 107 w 289"/>
              <a:gd name="T7" fmla="*/ 5 h 259"/>
              <a:gd name="T8" fmla="*/ 144 w 289"/>
              <a:gd name="T9" fmla="*/ 0 h 259"/>
              <a:gd name="T10" fmla="*/ 269 w 289"/>
              <a:gd name="T11" fmla="*/ 92 h 259"/>
              <a:gd name="T12" fmla="*/ 182 w 289"/>
              <a:gd name="T13" fmla="*/ 254 h 259"/>
              <a:gd name="T14" fmla="*/ 144 w 289"/>
              <a:gd name="T15" fmla="*/ 259 h 259"/>
              <a:gd name="T16" fmla="*/ 144 w 289"/>
              <a:gd name="T17" fmla="*/ 12 h 259"/>
              <a:gd name="T18" fmla="*/ 111 w 289"/>
              <a:gd name="T19" fmla="*/ 17 h 259"/>
              <a:gd name="T20" fmla="*/ 32 w 289"/>
              <a:gd name="T21" fmla="*/ 163 h 259"/>
              <a:gd name="T22" fmla="*/ 144 w 289"/>
              <a:gd name="T23" fmla="*/ 247 h 259"/>
              <a:gd name="T24" fmla="*/ 144 w 289"/>
              <a:gd name="T25" fmla="*/ 247 h 259"/>
              <a:gd name="T26" fmla="*/ 178 w 289"/>
              <a:gd name="T27" fmla="*/ 242 h 259"/>
              <a:gd name="T28" fmla="*/ 257 w 289"/>
              <a:gd name="T29" fmla="*/ 96 h 259"/>
              <a:gd name="T30" fmla="*/ 144 w 289"/>
              <a:gd name="T31" fmla="*/ 12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89" h="259">
                <a:moveTo>
                  <a:pt x="144" y="259"/>
                </a:moveTo>
                <a:cubicBezTo>
                  <a:pt x="144" y="259"/>
                  <a:pt x="144" y="259"/>
                  <a:pt x="144" y="259"/>
                </a:cubicBezTo>
                <a:cubicBezTo>
                  <a:pt x="87" y="259"/>
                  <a:pt x="36" y="221"/>
                  <a:pt x="20" y="167"/>
                </a:cubicBezTo>
                <a:cubicBezTo>
                  <a:pt x="0" y="98"/>
                  <a:pt x="39" y="26"/>
                  <a:pt x="107" y="5"/>
                </a:cubicBezTo>
                <a:cubicBezTo>
                  <a:pt x="119" y="2"/>
                  <a:pt x="132" y="0"/>
                  <a:pt x="144" y="0"/>
                </a:cubicBezTo>
                <a:cubicBezTo>
                  <a:pt x="201" y="0"/>
                  <a:pt x="252" y="38"/>
                  <a:pt x="269" y="92"/>
                </a:cubicBezTo>
                <a:cubicBezTo>
                  <a:pt x="289" y="161"/>
                  <a:pt x="250" y="233"/>
                  <a:pt x="182" y="254"/>
                </a:cubicBezTo>
                <a:cubicBezTo>
                  <a:pt x="169" y="258"/>
                  <a:pt x="157" y="259"/>
                  <a:pt x="144" y="259"/>
                </a:cubicBezTo>
                <a:close/>
                <a:moveTo>
                  <a:pt x="144" y="12"/>
                </a:moveTo>
                <a:cubicBezTo>
                  <a:pt x="133" y="12"/>
                  <a:pt x="122" y="13"/>
                  <a:pt x="111" y="17"/>
                </a:cubicBezTo>
                <a:cubicBezTo>
                  <a:pt x="48" y="35"/>
                  <a:pt x="13" y="101"/>
                  <a:pt x="32" y="163"/>
                </a:cubicBezTo>
                <a:cubicBezTo>
                  <a:pt x="46" y="213"/>
                  <a:pt x="93" y="247"/>
                  <a:pt x="144" y="247"/>
                </a:cubicBezTo>
                <a:cubicBezTo>
                  <a:pt x="144" y="247"/>
                  <a:pt x="144" y="247"/>
                  <a:pt x="144" y="247"/>
                </a:cubicBezTo>
                <a:cubicBezTo>
                  <a:pt x="156" y="247"/>
                  <a:pt x="167" y="246"/>
                  <a:pt x="178" y="242"/>
                </a:cubicBezTo>
                <a:cubicBezTo>
                  <a:pt x="240" y="224"/>
                  <a:pt x="276" y="158"/>
                  <a:pt x="257" y="96"/>
                </a:cubicBezTo>
                <a:cubicBezTo>
                  <a:pt x="243" y="46"/>
                  <a:pt x="196" y="12"/>
                  <a:pt x="144" y="1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27" name="Freeform 61">
            <a:extLst>
              <a:ext uri="{FF2B5EF4-FFF2-40B4-BE49-F238E27FC236}">
                <a16:creationId xmlns:a16="http://schemas.microsoft.com/office/drawing/2014/main" id="{97F06744-A464-46ED-A414-923A74A911BA}"/>
              </a:ext>
            </a:extLst>
          </p:cNvPr>
          <p:cNvSpPr>
            <a:spLocks/>
          </p:cNvSpPr>
          <p:nvPr/>
        </p:nvSpPr>
        <p:spPr bwMode="auto">
          <a:xfrm>
            <a:off x="4060043" y="5689550"/>
            <a:ext cx="301145" cy="235539"/>
          </a:xfrm>
          <a:custGeom>
            <a:avLst/>
            <a:gdLst>
              <a:gd name="T0" fmla="*/ 89 w 117"/>
              <a:gd name="T1" fmla="*/ 0 h 91"/>
              <a:gd name="T2" fmla="*/ 28 w 117"/>
              <a:gd name="T3" fmla="*/ 0 h 91"/>
              <a:gd name="T4" fmla="*/ 1 w 117"/>
              <a:gd name="T5" fmla="*/ 27 h 91"/>
              <a:gd name="T6" fmla="*/ 0 w 117"/>
              <a:gd name="T7" fmla="*/ 49 h 91"/>
              <a:gd name="T8" fmla="*/ 28 w 117"/>
              <a:gd name="T9" fmla="*/ 77 h 91"/>
              <a:gd name="T10" fmla="*/ 39 w 117"/>
              <a:gd name="T11" fmla="*/ 77 h 91"/>
              <a:gd name="T12" fmla="*/ 47 w 117"/>
              <a:gd name="T13" fmla="*/ 91 h 91"/>
              <a:gd name="T14" fmla="*/ 55 w 117"/>
              <a:gd name="T15" fmla="*/ 77 h 91"/>
              <a:gd name="T16" fmla="*/ 89 w 117"/>
              <a:gd name="T17" fmla="*/ 77 h 91"/>
              <a:gd name="T18" fmla="*/ 117 w 117"/>
              <a:gd name="T19" fmla="*/ 50 h 91"/>
              <a:gd name="T20" fmla="*/ 117 w 117"/>
              <a:gd name="T21" fmla="*/ 28 h 91"/>
              <a:gd name="T22" fmla="*/ 89 w 117"/>
              <a:gd name="T23" fmla="*/ 0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7" h="91">
                <a:moveTo>
                  <a:pt x="89" y="0"/>
                </a:moveTo>
                <a:cubicBezTo>
                  <a:pt x="28" y="0"/>
                  <a:pt x="28" y="0"/>
                  <a:pt x="28" y="0"/>
                </a:cubicBezTo>
                <a:cubicBezTo>
                  <a:pt x="13" y="0"/>
                  <a:pt x="1" y="12"/>
                  <a:pt x="1" y="27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64"/>
                  <a:pt x="13" y="76"/>
                  <a:pt x="28" y="77"/>
                </a:cubicBezTo>
                <a:cubicBezTo>
                  <a:pt x="39" y="77"/>
                  <a:pt x="39" y="77"/>
                  <a:pt x="39" y="77"/>
                </a:cubicBezTo>
                <a:cubicBezTo>
                  <a:pt x="47" y="91"/>
                  <a:pt x="47" y="91"/>
                  <a:pt x="47" y="91"/>
                </a:cubicBezTo>
                <a:cubicBezTo>
                  <a:pt x="55" y="77"/>
                  <a:pt x="55" y="77"/>
                  <a:pt x="55" y="77"/>
                </a:cubicBezTo>
                <a:cubicBezTo>
                  <a:pt x="89" y="77"/>
                  <a:pt x="89" y="77"/>
                  <a:pt x="89" y="77"/>
                </a:cubicBezTo>
                <a:cubicBezTo>
                  <a:pt x="104" y="77"/>
                  <a:pt x="117" y="65"/>
                  <a:pt x="117" y="50"/>
                </a:cubicBezTo>
                <a:cubicBezTo>
                  <a:pt x="117" y="28"/>
                  <a:pt x="117" y="28"/>
                  <a:pt x="117" y="28"/>
                </a:cubicBezTo>
                <a:cubicBezTo>
                  <a:pt x="117" y="13"/>
                  <a:pt x="105" y="0"/>
                  <a:pt x="8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0" name="Freeform 62">
            <a:extLst>
              <a:ext uri="{FF2B5EF4-FFF2-40B4-BE49-F238E27FC236}">
                <a16:creationId xmlns:a16="http://schemas.microsoft.com/office/drawing/2014/main" id="{6CE99DEE-C759-4C10-88EE-92D07EA19605}"/>
              </a:ext>
            </a:extLst>
          </p:cNvPr>
          <p:cNvSpPr>
            <a:spLocks noEditPoints="1"/>
          </p:cNvSpPr>
          <p:nvPr/>
        </p:nvSpPr>
        <p:spPr bwMode="auto">
          <a:xfrm>
            <a:off x="4049288" y="5637925"/>
            <a:ext cx="371054" cy="307598"/>
          </a:xfrm>
          <a:custGeom>
            <a:avLst/>
            <a:gdLst>
              <a:gd name="T0" fmla="*/ 144 w 144"/>
              <a:gd name="T1" fmla="*/ 27 h 119"/>
              <a:gd name="T2" fmla="*/ 117 w 144"/>
              <a:gd name="T3" fmla="*/ 0 h 119"/>
              <a:gd name="T4" fmla="*/ 55 w 144"/>
              <a:gd name="T5" fmla="*/ 0 h 119"/>
              <a:gd name="T6" fmla="*/ 31 w 144"/>
              <a:gd name="T7" fmla="*/ 16 h 119"/>
              <a:gd name="T8" fmla="*/ 1 w 144"/>
              <a:gd name="T9" fmla="*/ 47 h 119"/>
              <a:gd name="T10" fmla="*/ 0 w 144"/>
              <a:gd name="T11" fmla="*/ 69 h 119"/>
              <a:gd name="T12" fmla="*/ 10 w 144"/>
              <a:gd name="T13" fmla="*/ 91 h 119"/>
              <a:gd name="T14" fmla="*/ 32 w 144"/>
              <a:gd name="T15" fmla="*/ 101 h 119"/>
              <a:gd name="T16" fmla="*/ 40 w 144"/>
              <a:gd name="T17" fmla="*/ 101 h 119"/>
              <a:gd name="T18" fmla="*/ 51 w 144"/>
              <a:gd name="T19" fmla="*/ 119 h 119"/>
              <a:gd name="T20" fmla="*/ 61 w 144"/>
              <a:gd name="T21" fmla="*/ 101 h 119"/>
              <a:gd name="T22" fmla="*/ 93 w 144"/>
              <a:gd name="T23" fmla="*/ 101 h 119"/>
              <a:gd name="T24" fmla="*/ 124 w 144"/>
              <a:gd name="T25" fmla="*/ 76 h 119"/>
              <a:gd name="T26" fmla="*/ 144 w 144"/>
              <a:gd name="T27" fmla="*/ 49 h 119"/>
              <a:gd name="T28" fmla="*/ 144 w 144"/>
              <a:gd name="T29" fmla="*/ 27 h 119"/>
              <a:gd name="T30" fmla="*/ 93 w 144"/>
              <a:gd name="T31" fmla="*/ 97 h 119"/>
              <a:gd name="T32" fmla="*/ 59 w 144"/>
              <a:gd name="T33" fmla="*/ 97 h 119"/>
              <a:gd name="T34" fmla="*/ 51 w 144"/>
              <a:gd name="T35" fmla="*/ 111 h 119"/>
              <a:gd name="T36" fmla="*/ 43 w 144"/>
              <a:gd name="T37" fmla="*/ 97 h 119"/>
              <a:gd name="T38" fmla="*/ 32 w 144"/>
              <a:gd name="T39" fmla="*/ 97 h 119"/>
              <a:gd name="T40" fmla="*/ 12 w 144"/>
              <a:gd name="T41" fmla="*/ 88 h 119"/>
              <a:gd name="T42" fmla="*/ 4 w 144"/>
              <a:gd name="T43" fmla="*/ 69 h 119"/>
              <a:gd name="T44" fmla="*/ 5 w 144"/>
              <a:gd name="T45" fmla="*/ 47 h 119"/>
              <a:gd name="T46" fmla="*/ 29 w 144"/>
              <a:gd name="T47" fmla="*/ 20 h 119"/>
              <a:gd name="T48" fmla="*/ 32 w 144"/>
              <a:gd name="T49" fmla="*/ 20 h 119"/>
              <a:gd name="T50" fmla="*/ 93 w 144"/>
              <a:gd name="T51" fmla="*/ 20 h 119"/>
              <a:gd name="T52" fmla="*/ 113 w 144"/>
              <a:gd name="T53" fmla="*/ 28 h 119"/>
              <a:gd name="T54" fmla="*/ 121 w 144"/>
              <a:gd name="T55" fmla="*/ 48 h 119"/>
              <a:gd name="T56" fmla="*/ 121 w 144"/>
              <a:gd name="T57" fmla="*/ 70 h 119"/>
              <a:gd name="T58" fmla="*/ 120 w 144"/>
              <a:gd name="T59" fmla="*/ 77 h 119"/>
              <a:gd name="T60" fmla="*/ 93 w 144"/>
              <a:gd name="T61" fmla="*/ 97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44" h="119">
                <a:moveTo>
                  <a:pt x="144" y="27"/>
                </a:moveTo>
                <a:cubicBezTo>
                  <a:pt x="144" y="12"/>
                  <a:pt x="132" y="0"/>
                  <a:pt x="117" y="0"/>
                </a:cubicBezTo>
                <a:cubicBezTo>
                  <a:pt x="55" y="0"/>
                  <a:pt x="55" y="0"/>
                  <a:pt x="55" y="0"/>
                </a:cubicBezTo>
                <a:cubicBezTo>
                  <a:pt x="45" y="1"/>
                  <a:pt x="35" y="7"/>
                  <a:pt x="31" y="16"/>
                </a:cubicBezTo>
                <a:cubicBezTo>
                  <a:pt x="14" y="16"/>
                  <a:pt x="1" y="30"/>
                  <a:pt x="1" y="47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77"/>
                  <a:pt x="4" y="85"/>
                  <a:pt x="10" y="91"/>
                </a:cubicBezTo>
                <a:cubicBezTo>
                  <a:pt x="15" y="97"/>
                  <a:pt x="23" y="101"/>
                  <a:pt x="32" y="101"/>
                </a:cubicBezTo>
                <a:cubicBezTo>
                  <a:pt x="40" y="101"/>
                  <a:pt x="40" y="101"/>
                  <a:pt x="40" y="101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61" y="101"/>
                  <a:pt x="61" y="101"/>
                  <a:pt x="61" y="101"/>
                </a:cubicBezTo>
                <a:cubicBezTo>
                  <a:pt x="93" y="101"/>
                  <a:pt x="93" y="101"/>
                  <a:pt x="93" y="101"/>
                </a:cubicBezTo>
                <a:cubicBezTo>
                  <a:pt x="108" y="101"/>
                  <a:pt x="121" y="90"/>
                  <a:pt x="124" y="76"/>
                </a:cubicBezTo>
                <a:cubicBezTo>
                  <a:pt x="136" y="73"/>
                  <a:pt x="144" y="62"/>
                  <a:pt x="144" y="49"/>
                </a:cubicBezTo>
                <a:lnTo>
                  <a:pt x="144" y="27"/>
                </a:lnTo>
                <a:close/>
                <a:moveTo>
                  <a:pt x="93" y="97"/>
                </a:moveTo>
                <a:cubicBezTo>
                  <a:pt x="59" y="97"/>
                  <a:pt x="59" y="97"/>
                  <a:pt x="59" y="97"/>
                </a:cubicBezTo>
                <a:cubicBezTo>
                  <a:pt x="51" y="111"/>
                  <a:pt x="51" y="111"/>
                  <a:pt x="51" y="111"/>
                </a:cubicBezTo>
                <a:cubicBezTo>
                  <a:pt x="43" y="97"/>
                  <a:pt x="43" y="97"/>
                  <a:pt x="43" y="97"/>
                </a:cubicBezTo>
                <a:cubicBezTo>
                  <a:pt x="32" y="97"/>
                  <a:pt x="32" y="97"/>
                  <a:pt x="32" y="97"/>
                </a:cubicBezTo>
                <a:cubicBezTo>
                  <a:pt x="24" y="97"/>
                  <a:pt x="18" y="94"/>
                  <a:pt x="12" y="88"/>
                </a:cubicBezTo>
                <a:cubicBezTo>
                  <a:pt x="7" y="83"/>
                  <a:pt x="4" y="76"/>
                  <a:pt x="4" y="69"/>
                </a:cubicBezTo>
                <a:cubicBezTo>
                  <a:pt x="5" y="47"/>
                  <a:pt x="5" y="47"/>
                  <a:pt x="5" y="47"/>
                </a:cubicBezTo>
                <a:cubicBezTo>
                  <a:pt x="5" y="33"/>
                  <a:pt x="15" y="21"/>
                  <a:pt x="29" y="20"/>
                </a:cubicBezTo>
                <a:cubicBezTo>
                  <a:pt x="30" y="20"/>
                  <a:pt x="31" y="20"/>
                  <a:pt x="32" y="20"/>
                </a:cubicBezTo>
                <a:cubicBezTo>
                  <a:pt x="93" y="20"/>
                  <a:pt x="93" y="20"/>
                  <a:pt x="93" y="20"/>
                </a:cubicBezTo>
                <a:cubicBezTo>
                  <a:pt x="101" y="20"/>
                  <a:pt x="108" y="23"/>
                  <a:pt x="113" y="28"/>
                </a:cubicBezTo>
                <a:cubicBezTo>
                  <a:pt x="118" y="33"/>
                  <a:pt x="121" y="40"/>
                  <a:pt x="121" y="48"/>
                </a:cubicBezTo>
                <a:cubicBezTo>
                  <a:pt x="121" y="70"/>
                  <a:pt x="121" y="70"/>
                  <a:pt x="121" y="70"/>
                </a:cubicBezTo>
                <a:cubicBezTo>
                  <a:pt x="121" y="72"/>
                  <a:pt x="120" y="74"/>
                  <a:pt x="120" y="77"/>
                </a:cubicBezTo>
                <a:cubicBezTo>
                  <a:pt x="116" y="88"/>
                  <a:pt x="106" y="97"/>
                  <a:pt x="93" y="9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1" name="Freeform 63">
            <a:extLst>
              <a:ext uri="{FF2B5EF4-FFF2-40B4-BE49-F238E27FC236}">
                <a16:creationId xmlns:a16="http://schemas.microsoft.com/office/drawing/2014/main" id="{3279698A-B501-4781-BA6D-BFD64474B97C}"/>
              </a:ext>
            </a:extLst>
          </p:cNvPr>
          <p:cNvSpPr>
            <a:spLocks/>
          </p:cNvSpPr>
          <p:nvPr/>
        </p:nvSpPr>
        <p:spPr bwMode="auto">
          <a:xfrm>
            <a:off x="4113819" y="5757307"/>
            <a:ext cx="190367" cy="9680"/>
          </a:xfrm>
          <a:custGeom>
            <a:avLst/>
            <a:gdLst>
              <a:gd name="T0" fmla="*/ 72 w 74"/>
              <a:gd name="T1" fmla="*/ 4 h 4"/>
              <a:gd name="T2" fmla="*/ 2 w 74"/>
              <a:gd name="T3" fmla="*/ 4 h 4"/>
              <a:gd name="T4" fmla="*/ 0 w 74"/>
              <a:gd name="T5" fmla="*/ 2 h 4"/>
              <a:gd name="T6" fmla="*/ 2 w 74"/>
              <a:gd name="T7" fmla="*/ 0 h 4"/>
              <a:gd name="T8" fmla="*/ 72 w 74"/>
              <a:gd name="T9" fmla="*/ 0 h 4"/>
              <a:gd name="T10" fmla="*/ 74 w 74"/>
              <a:gd name="T11" fmla="*/ 2 h 4"/>
              <a:gd name="T12" fmla="*/ 72 w 74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4" h="4">
                <a:moveTo>
                  <a:pt x="72" y="4"/>
                </a:move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73" y="0"/>
                  <a:pt x="74" y="1"/>
                  <a:pt x="74" y="2"/>
                </a:cubicBezTo>
                <a:cubicBezTo>
                  <a:pt x="74" y="3"/>
                  <a:pt x="73" y="4"/>
                  <a:pt x="72" y="4"/>
                </a:cubicBezTo>
                <a:close/>
              </a:path>
            </a:pathLst>
          </a:custGeom>
          <a:solidFill>
            <a:srgbClr val="FFAF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2" name="Freeform 64">
            <a:extLst>
              <a:ext uri="{FF2B5EF4-FFF2-40B4-BE49-F238E27FC236}">
                <a16:creationId xmlns:a16="http://schemas.microsoft.com/office/drawing/2014/main" id="{DC6C29C1-60E2-4FAC-9B6C-DE109A381393}"/>
              </a:ext>
            </a:extLst>
          </p:cNvPr>
          <p:cNvSpPr>
            <a:spLocks/>
          </p:cNvSpPr>
          <p:nvPr/>
        </p:nvSpPr>
        <p:spPr bwMode="auto">
          <a:xfrm>
            <a:off x="4113819" y="5757307"/>
            <a:ext cx="190367" cy="9680"/>
          </a:xfrm>
          <a:custGeom>
            <a:avLst/>
            <a:gdLst>
              <a:gd name="T0" fmla="*/ 72 w 74"/>
              <a:gd name="T1" fmla="*/ 4 h 4"/>
              <a:gd name="T2" fmla="*/ 2 w 74"/>
              <a:gd name="T3" fmla="*/ 4 h 4"/>
              <a:gd name="T4" fmla="*/ 0 w 74"/>
              <a:gd name="T5" fmla="*/ 2 h 4"/>
              <a:gd name="T6" fmla="*/ 2 w 74"/>
              <a:gd name="T7" fmla="*/ 0 h 4"/>
              <a:gd name="T8" fmla="*/ 72 w 74"/>
              <a:gd name="T9" fmla="*/ 0 h 4"/>
              <a:gd name="T10" fmla="*/ 74 w 74"/>
              <a:gd name="T11" fmla="*/ 2 h 4"/>
              <a:gd name="T12" fmla="*/ 72 w 74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4" h="4">
                <a:moveTo>
                  <a:pt x="72" y="4"/>
                </a:move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73" y="0"/>
                  <a:pt x="74" y="1"/>
                  <a:pt x="74" y="2"/>
                </a:cubicBezTo>
                <a:cubicBezTo>
                  <a:pt x="74" y="3"/>
                  <a:pt x="73" y="4"/>
                  <a:pt x="72" y="4"/>
                </a:cubicBezTo>
                <a:close/>
              </a:path>
            </a:pathLst>
          </a:custGeom>
          <a:solidFill>
            <a:srgbClr val="FFAF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3" name="Freeform 65">
            <a:extLst>
              <a:ext uri="{FF2B5EF4-FFF2-40B4-BE49-F238E27FC236}">
                <a16:creationId xmlns:a16="http://schemas.microsoft.com/office/drawing/2014/main" id="{125A799C-9680-48C4-892D-E4244A5002AC}"/>
              </a:ext>
            </a:extLst>
          </p:cNvPr>
          <p:cNvSpPr>
            <a:spLocks/>
          </p:cNvSpPr>
          <p:nvPr/>
        </p:nvSpPr>
        <p:spPr bwMode="auto">
          <a:xfrm>
            <a:off x="4113819" y="5785271"/>
            <a:ext cx="190367" cy="10755"/>
          </a:xfrm>
          <a:custGeom>
            <a:avLst/>
            <a:gdLst>
              <a:gd name="T0" fmla="*/ 72 w 74"/>
              <a:gd name="T1" fmla="*/ 4 h 4"/>
              <a:gd name="T2" fmla="*/ 2 w 74"/>
              <a:gd name="T3" fmla="*/ 4 h 4"/>
              <a:gd name="T4" fmla="*/ 0 w 74"/>
              <a:gd name="T5" fmla="*/ 2 h 4"/>
              <a:gd name="T6" fmla="*/ 2 w 74"/>
              <a:gd name="T7" fmla="*/ 0 h 4"/>
              <a:gd name="T8" fmla="*/ 72 w 74"/>
              <a:gd name="T9" fmla="*/ 0 h 4"/>
              <a:gd name="T10" fmla="*/ 74 w 74"/>
              <a:gd name="T11" fmla="*/ 2 h 4"/>
              <a:gd name="T12" fmla="*/ 72 w 74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4" h="4">
                <a:moveTo>
                  <a:pt x="72" y="4"/>
                </a:move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73" y="0"/>
                  <a:pt x="74" y="1"/>
                  <a:pt x="74" y="2"/>
                </a:cubicBezTo>
                <a:cubicBezTo>
                  <a:pt x="74" y="3"/>
                  <a:pt x="73" y="4"/>
                  <a:pt x="72" y="4"/>
                </a:cubicBezTo>
                <a:close/>
              </a:path>
            </a:pathLst>
          </a:custGeom>
          <a:solidFill>
            <a:srgbClr val="FFAF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4" name="Freeform 66">
            <a:extLst>
              <a:ext uri="{FF2B5EF4-FFF2-40B4-BE49-F238E27FC236}">
                <a16:creationId xmlns:a16="http://schemas.microsoft.com/office/drawing/2014/main" id="{ABAB9104-4A26-4D58-8A1B-4EB9DE0A4FFC}"/>
              </a:ext>
            </a:extLst>
          </p:cNvPr>
          <p:cNvSpPr>
            <a:spLocks/>
          </p:cNvSpPr>
          <p:nvPr/>
        </p:nvSpPr>
        <p:spPr bwMode="auto">
          <a:xfrm>
            <a:off x="4113819" y="5816461"/>
            <a:ext cx="190367" cy="9680"/>
          </a:xfrm>
          <a:custGeom>
            <a:avLst/>
            <a:gdLst>
              <a:gd name="T0" fmla="*/ 72 w 74"/>
              <a:gd name="T1" fmla="*/ 4 h 4"/>
              <a:gd name="T2" fmla="*/ 2 w 74"/>
              <a:gd name="T3" fmla="*/ 4 h 4"/>
              <a:gd name="T4" fmla="*/ 0 w 74"/>
              <a:gd name="T5" fmla="*/ 2 h 4"/>
              <a:gd name="T6" fmla="*/ 2 w 74"/>
              <a:gd name="T7" fmla="*/ 0 h 4"/>
              <a:gd name="T8" fmla="*/ 72 w 74"/>
              <a:gd name="T9" fmla="*/ 0 h 4"/>
              <a:gd name="T10" fmla="*/ 74 w 74"/>
              <a:gd name="T11" fmla="*/ 2 h 4"/>
              <a:gd name="T12" fmla="*/ 72 w 74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4" h="4">
                <a:moveTo>
                  <a:pt x="72" y="4"/>
                </a:move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73" y="0"/>
                  <a:pt x="74" y="1"/>
                  <a:pt x="74" y="2"/>
                </a:cubicBezTo>
                <a:cubicBezTo>
                  <a:pt x="74" y="3"/>
                  <a:pt x="73" y="4"/>
                  <a:pt x="72" y="4"/>
                </a:cubicBezTo>
                <a:close/>
              </a:path>
            </a:pathLst>
          </a:custGeom>
          <a:solidFill>
            <a:srgbClr val="FFAF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5" name="Freeform 67">
            <a:extLst>
              <a:ext uri="{FF2B5EF4-FFF2-40B4-BE49-F238E27FC236}">
                <a16:creationId xmlns:a16="http://schemas.microsoft.com/office/drawing/2014/main" id="{58BCF2E9-68A9-454A-B327-C9BC4F0F1049}"/>
              </a:ext>
            </a:extLst>
          </p:cNvPr>
          <p:cNvSpPr>
            <a:spLocks/>
          </p:cNvSpPr>
          <p:nvPr/>
        </p:nvSpPr>
        <p:spPr bwMode="auto">
          <a:xfrm>
            <a:off x="7200558" y="4533367"/>
            <a:ext cx="627028" cy="952909"/>
          </a:xfrm>
          <a:custGeom>
            <a:avLst/>
            <a:gdLst>
              <a:gd name="T0" fmla="*/ 568 w 583"/>
              <a:gd name="T1" fmla="*/ 886 h 886"/>
              <a:gd name="T2" fmla="*/ 0 w 583"/>
              <a:gd name="T3" fmla="*/ 12 h 886"/>
              <a:gd name="T4" fmla="*/ 17 w 583"/>
              <a:gd name="T5" fmla="*/ 0 h 886"/>
              <a:gd name="T6" fmla="*/ 583 w 583"/>
              <a:gd name="T7" fmla="*/ 876 h 886"/>
              <a:gd name="T8" fmla="*/ 568 w 583"/>
              <a:gd name="T9" fmla="*/ 886 h 8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83" h="886">
                <a:moveTo>
                  <a:pt x="568" y="886"/>
                </a:moveTo>
                <a:lnTo>
                  <a:pt x="0" y="12"/>
                </a:lnTo>
                <a:lnTo>
                  <a:pt x="17" y="0"/>
                </a:lnTo>
                <a:lnTo>
                  <a:pt x="583" y="876"/>
                </a:lnTo>
                <a:lnTo>
                  <a:pt x="568" y="88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6" name="Freeform 68">
            <a:extLst>
              <a:ext uri="{FF2B5EF4-FFF2-40B4-BE49-F238E27FC236}">
                <a16:creationId xmlns:a16="http://schemas.microsoft.com/office/drawing/2014/main" id="{37336217-BED6-4861-9312-661ACE4B5A18}"/>
              </a:ext>
            </a:extLst>
          </p:cNvPr>
          <p:cNvSpPr>
            <a:spLocks noEditPoints="1"/>
          </p:cNvSpPr>
          <p:nvPr/>
        </p:nvSpPr>
        <p:spPr bwMode="auto">
          <a:xfrm>
            <a:off x="7641520" y="5405613"/>
            <a:ext cx="720598" cy="671124"/>
          </a:xfrm>
          <a:custGeom>
            <a:avLst/>
            <a:gdLst>
              <a:gd name="T0" fmla="*/ 134 w 279"/>
              <a:gd name="T1" fmla="*/ 260 h 260"/>
              <a:gd name="T2" fmla="*/ 97 w 279"/>
              <a:gd name="T3" fmla="*/ 255 h 260"/>
              <a:gd name="T4" fmla="*/ 20 w 279"/>
              <a:gd name="T5" fmla="*/ 192 h 260"/>
              <a:gd name="T6" fmla="*/ 10 w 279"/>
              <a:gd name="T7" fmla="*/ 93 h 260"/>
              <a:gd name="T8" fmla="*/ 134 w 279"/>
              <a:gd name="T9" fmla="*/ 0 h 260"/>
              <a:gd name="T10" fmla="*/ 171 w 279"/>
              <a:gd name="T11" fmla="*/ 6 h 260"/>
              <a:gd name="T12" fmla="*/ 259 w 279"/>
              <a:gd name="T13" fmla="*/ 167 h 260"/>
              <a:gd name="T14" fmla="*/ 134 w 279"/>
              <a:gd name="T15" fmla="*/ 260 h 260"/>
              <a:gd name="T16" fmla="*/ 134 w 279"/>
              <a:gd name="T17" fmla="*/ 12 h 260"/>
              <a:gd name="T18" fmla="*/ 21 w 279"/>
              <a:gd name="T19" fmla="*/ 97 h 260"/>
              <a:gd name="T20" fmla="*/ 31 w 279"/>
              <a:gd name="T21" fmla="*/ 186 h 260"/>
              <a:gd name="T22" fmla="*/ 100 w 279"/>
              <a:gd name="T23" fmla="*/ 243 h 260"/>
              <a:gd name="T24" fmla="*/ 134 w 279"/>
              <a:gd name="T25" fmla="*/ 248 h 260"/>
              <a:gd name="T26" fmla="*/ 247 w 279"/>
              <a:gd name="T27" fmla="*/ 164 h 260"/>
              <a:gd name="T28" fmla="*/ 168 w 279"/>
              <a:gd name="T29" fmla="*/ 17 h 260"/>
              <a:gd name="T30" fmla="*/ 134 w 279"/>
              <a:gd name="T31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79" h="260">
                <a:moveTo>
                  <a:pt x="134" y="260"/>
                </a:moveTo>
                <a:cubicBezTo>
                  <a:pt x="122" y="260"/>
                  <a:pt x="109" y="258"/>
                  <a:pt x="97" y="255"/>
                </a:cubicBezTo>
                <a:cubicBezTo>
                  <a:pt x="64" y="245"/>
                  <a:pt x="36" y="222"/>
                  <a:pt x="20" y="192"/>
                </a:cubicBezTo>
                <a:cubicBezTo>
                  <a:pt x="4" y="161"/>
                  <a:pt x="0" y="126"/>
                  <a:pt x="10" y="93"/>
                </a:cubicBezTo>
                <a:cubicBezTo>
                  <a:pt x="26" y="39"/>
                  <a:pt x="77" y="0"/>
                  <a:pt x="134" y="0"/>
                </a:cubicBezTo>
                <a:cubicBezTo>
                  <a:pt x="147" y="0"/>
                  <a:pt x="159" y="2"/>
                  <a:pt x="171" y="6"/>
                </a:cubicBezTo>
                <a:cubicBezTo>
                  <a:pt x="240" y="26"/>
                  <a:pt x="279" y="99"/>
                  <a:pt x="259" y="167"/>
                </a:cubicBezTo>
                <a:cubicBezTo>
                  <a:pt x="242" y="222"/>
                  <a:pt x="191" y="260"/>
                  <a:pt x="134" y="260"/>
                </a:cubicBezTo>
                <a:close/>
                <a:moveTo>
                  <a:pt x="134" y="12"/>
                </a:moveTo>
                <a:cubicBezTo>
                  <a:pt x="82" y="12"/>
                  <a:pt x="36" y="47"/>
                  <a:pt x="21" y="97"/>
                </a:cubicBezTo>
                <a:cubicBezTo>
                  <a:pt x="12" y="127"/>
                  <a:pt x="16" y="159"/>
                  <a:pt x="31" y="186"/>
                </a:cubicBezTo>
                <a:cubicBezTo>
                  <a:pt x="45" y="214"/>
                  <a:pt x="70" y="234"/>
                  <a:pt x="100" y="243"/>
                </a:cubicBezTo>
                <a:cubicBezTo>
                  <a:pt x="111" y="246"/>
                  <a:pt x="123" y="248"/>
                  <a:pt x="134" y="248"/>
                </a:cubicBezTo>
                <a:cubicBezTo>
                  <a:pt x="186" y="248"/>
                  <a:pt x="232" y="213"/>
                  <a:pt x="247" y="164"/>
                </a:cubicBezTo>
                <a:cubicBezTo>
                  <a:pt x="266" y="102"/>
                  <a:pt x="230" y="36"/>
                  <a:pt x="168" y="17"/>
                </a:cubicBezTo>
                <a:cubicBezTo>
                  <a:pt x="157" y="14"/>
                  <a:pt x="146" y="12"/>
                  <a:pt x="134" y="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7" name="Freeform 69">
            <a:extLst>
              <a:ext uri="{FF2B5EF4-FFF2-40B4-BE49-F238E27FC236}">
                <a16:creationId xmlns:a16="http://schemas.microsoft.com/office/drawing/2014/main" id="{0C38C39B-A08F-42F3-BC5B-86F1422F4569}"/>
              </a:ext>
            </a:extLst>
          </p:cNvPr>
          <p:cNvSpPr>
            <a:spLocks/>
          </p:cNvSpPr>
          <p:nvPr/>
        </p:nvSpPr>
        <p:spPr bwMode="auto">
          <a:xfrm>
            <a:off x="7820057" y="5584149"/>
            <a:ext cx="319429" cy="322656"/>
          </a:xfrm>
          <a:custGeom>
            <a:avLst/>
            <a:gdLst>
              <a:gd name="T0" fmla="*/ 122 w 124"/>
              <a:gd name="T1" fmla="*/ 120 h 125"/>
              <a:gd name="T2" fmla="*/ 5 w 124"/>
              <a:gd name="T3" fmla="*/ 120 h 125"/>
              <a:gd name="T4" fmla="*/ 5 w 124"/>
              <a:gd name="T5" fmla="*/ 99 h 125"/>
              <a:gd name="T6" fmla="*/ 14 w 124"/>
              <a:gd name="T7" fmla="*/ 99 h 125"/>
              <a:gd name="T8" fmla="*/ 17 w 124"/>
              <a:gd name="T9" fmla="*/ 96 h 125"/>
              <a:gd name="T10" fmla="*/ 14 w 124"/>
              <a:gd name="T11" fmla="*/ 94 h 125"/>
              <a:gd name="T12" fmla="*/ 5 w 124"/>
              <a:gd name="T13" fmla="*/ 94 h 125"/>
              <a:gd name="T14" fmla="*/ 5 w 124"/>
              <a:gd name="T15" fmla="*/ 76 h 125"/>
              <a:gd name="T16" fmla="*/ 14 w 124"/>
              <a:gd name="T17" fmla="*/ 76 h 125"/>
              <a:gd name="T18" fmla="*/ 17 w 124"/>
              <a:gd name="T19" fmla="*/ 74 h 125"/>
              <a:gd name="T20" fmla="*/ 14 w 124"/>
              <a:gd name="T21" fmla="*/ 71 h 125"/>
              <a:gd name="T22" fmla="*/ 5 w 124"/>
              <a:gd name="T23" fmla="*/ 71 h 125"/>
              <a:gd name="T24" fmla="*/ 5 w 124"/>
              <a:gd name="T25" fmla="*/ 54 h 125"/>
              <a:gd name="T26" fmla="*/ 14 w 124"/>
              <a:gd name="T27" fmla="*/ 54 h 125"/>
              <a:gd name="T28" fmla="*/ 17 w 124"/>
              <a:gd name="T29" fmla="*/ 51 h 125"/>
              <a:gd name="T30" fmla="*/ 14 w 124"/>
              <a:gd name="T31" fmla="*/ 49 h 125"/>
              <a:gd name="T32" fmla="*/ 5 w 124"/>
              <a:gd name="T33" fmla="*/ 49 h 125"/>
              <a:gd name="T34" fmla="*/ 5 w 124"/>
              <a:gd name="T35" fmla="*/ 31 h 125"/>
              <a:gd name="T36" fmla="*/ 14 w 124"/>
              <a:gd name="T37" fmla="*/ 31 h 125"/>
              <a:gd name="T38" fmla="*/ 17 w 124"/>
              <a:gd name="T39" fmla="*/ 28 h 125"/>
              <a:gd name="T40" fmla="*/ 14 w 124"/>
              <a:gd name="T41" fmla="*/ 26 h 125"/>
              <a:gd name="T42" fmla="*/ 5 w 124"/>
              <a:gd name="T43" fmla="*/ 26 h 125"/>
              <a:gd name="T44" fmla="*/ 5 w 124"/>
              <a:gd name="T45" fmla="*/ 3 h 125"/>
              <a:gd name="T46" fmla="*/ 2 w 124"/>
              <a:gd name="T47" fmla="*/ 0 h 125"/>
              <a:gd name="T48" fmla="*/ 0 w 124"/>
              <a:gd name="T49" fmla="*/ 3 h 125"/>
              <a:gd name="T50" fmla="*/ 0 w 124"/>
              <a:gd name="T51" fmla="*/ 122 h 125"/>
              <a:gd name="T52" fmla="*/ 2 w 124"/>
              <a:gd name="T53" fmla="*/ 125 h 125"/>
              <a:gd name="T54" fmla="*/ 122 w 124"/>
              <a:gd name="T55" fmla="*/ 125 h 125"/>
              <a:gd name="T56" fmla="*/ 124 w 124"/>
              <a:gd name="T57" fmla="*/ 122 h 125"/>
              <a:gd name="T58" fmla="*/ 122 w 124"/>
              <a:gd name="T59" fmla="*/ 12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4" h="125">
                <a:moveTo>
                  <a:pt x="122" y="120"/>
                </a:moveTo>
                <a:cubicBezTo>
                  <a:pt x="5" y="120"/>
                  <a:pt x="5" y="120"/>
                  <a:pt x="5" y="120"/>
                </a:cubicBezTo>
                <a:cubicBezTo>
                  <a:pt x="5" y="99"/>
                  <a:pt x="5" y="99"/>
                  <a:pt x="5" y="99"/>
                </a:cubicBezTo>
                <a:cubicBezTo>
                  <a:pt x="14" y="99"/>
                  <a:pt x="14" y="99"/>
                  <a:pt x="14" y="99"/>
                </a:cubicBezTo>
                <a:cubicBezTo>
                  <a:pt x="16" y="99"/>
                  <a:pt x="17" y="98"/>
                  <a:pt x="17" y="96"/>
                </a:cubicBezTo>
                <a:cubicBezTo>
                  <a:pt x="17" y="95"/>
                  <a:pt x="16" y="94"/>
                  <a:pt x="14" y="94"/>
                </a:cubicBezTo>
                <a:cubicBezTo>
                  <a:pt x="5" y="94"/>
                  <a:pt x="5" y="94"/>
                  <a:pt x="5" y="94"/>
                </a:cubicBezTo>
                <a:cubicBezTo>
                  <a:pt x="5" y="76"/>
                  <a:pt x="5" y="76"/>
                  <a:pt x="5" y="76"/>
                </a:cubicBezTo>
                <a:cubicBezTo>
                  <a:pt x="14" y="76"/>
                  <a:pt x="14" y="76"/>
                  <a:pt x="14" y="76"/>
                </a:cubicBezTo>
                <a:cubicBezTo>
                  <a:pt x="16" y="76"/>
                  <a:pt x="17" y="75"/>
                  <a:pt x="17" y="74"/>
                </a:cubicBezTo>
                <a:cubicBezTo>
                  <a:pt x="17" y="72"/>
                  <a:pt x="16" y="71"/>
                  <a:pt x="14" y="71"/>
                </a:cubicBezTo>
                <a:cubicBezTo>
                  <a:pt x="5" y="71"/>
                  <a:pt x="5" y="71"/>
                  <a:pt x="5" y="71"/>
                </a:cubicBezTo>
                <a:cubicBezTo>
                  <a:pt x="5" y="54"/>
                  <a:pt x="5" y="54"/>
                  <a:pt x="5" y="54"/>
                </a:cubicBezTo>
                <a:cubicBezTo>
                  <a:pt x="14" y="54"/>
                  <a:pt x="14" y="54"/>
                  <a:pt x="14" y="54"/>
                </a:cubicBezTo>
                <a:cubicBezTo>
                  <a:pt x="16" y="54"/>
                  <a:pt x="17" y="53"/>
                  <a:pt x="17" y="51"/>
                </a:cubicBezTo>
                <a:cubicBezTo>
                  <a:pt x="17" y="50"/>
                  <a:pt x="16" y="49"/>
                  <a:pt x="14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5" y="31"/>
                  <a:pt x="5" y="31"/>
                  <a:pt x="5" y="31"/>
                </a:cubicBezTo>
                <a:cubicBezTo>
                  <a:pt x="14" y="31"/>
                  <a:pt x="14" y="31"/>
                  <a:pt x="14" y="31"/>
                </a:cubicBezTo>
                <a:cubicBezTo>
                  <a:pt x="16" y="31"/>
                  <a:pt x="17" y="30"/>
                  <a:pt x="17" y="28"/>
                </a:cubicBezTo>
                <a:cubicBezTo>
                  <a:pt x="17" y="27"/>
                  <a:pt x="16" y="26"/>
                  <a:pt x="14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3"/>
                  <a:pt x="5" y="3"/>
                  <a:pt x="5" y="3"/>
                </a:cubicBezTo>
                <a:cubicBezTo>
                  <a:pt x="5" y="1"/>
                  <a:pt x="4" y="0"/>
                  <a:pt x="2" y="0"/>
                </a:cubicBezTo>
                <a:cubicBezTo>
                  <a:pt x="1" y="0"/>
                  <a:pt x="0" y="1"/>
                  <a:pt x="0" y="3"/>
                </a:cubicBezTo>
                <a:cubicBezTo>
                  <a:pt x="0" y="122"/>
                  <a:pt x="0" y="122"/>
                  <a:pt x="0" y="122"/>
                </a:cubicBezTo>
                <a:cubicBezTo>
                  <a:pt x="0" y="124"/>
                  <a:pt x="1" y="125"/>
                  <a:pt x="2" y="125"/>
                </a:cubicBezTo>
                <a:cubicBezTo>
                  <a:pt x="122" y="125"/>
                  <a:pt x="122" y="125"/>
                  <a:pt x="122" y="125"/>
                </a:cubicBezTo>
                <a:cubicBezTo>
                  <a:pt x="123" y="125"/>
                  <a:pt x="124" y="124"/>
                  <a:pt x="124" y="122"/>
                </a:cubicBezTo>
                <a:cubicBezTo>
                  <a:pt x="124" y="121"/>
                  <a:pt x="123" y="120"/>
                  <a:pt x="122" y="12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86" name="Freeform 70">
            <a:extLst>
              <a:ext uri="{FF2B5EF4-FFF2-40B4-BE49-F238E27FC236}">
                <a16:creationId xmlns:a16="http://schemas.microsoft.com/office/drawing/2014/main" id="{03F77011-489E-46E0-AB09-57A0BA038DC9}"/>
              </a:ext>
            </a:extLst>
          </p:cNvPr>
          <p:cNvSpPr>
            <a:spLocks/>
          </p:cNvSpPr>
          <p:nvPr/>
        </p:nvSpPr>
        <p:spPr bwMode="auto">
          <a:xfrm>
            <a:off x="7894267" y="5674493"/>
            <a:ext cx="230161" cy="138742"/>
          </a:xfrm>
          <a:custGeom>
            <a:avLst/>
            <a:gdLst>
              <a:gd name="T0" fmla="*/ 89 w 89"/>
              <a:gd name="T1" fmla="*/ 14 h 54"/>
              <a:gd name="T2" fmla="*/ 86 w 89"/>
              <a:gd name="T3" fmla="*/ 2 h 54"/>
              <a:gd name="T4" fmla="*/ 86 w 89"/>
              <a:gd name="T5" fmla="*/ 2 h 54"/>
              <a:gd name="T6" fmla="*/ 85 w 89"/>
              <a:gd name="T7" fmla="*/ 1 h 54"/>
              <a:gd name="T8" fmla="*/ 85 w 89"/>
              <a:gd name="T9" fmla="*/ 1 h 54"/>
              <a:gd name="T10" fmla="*/ 85 w 89"/>
              <a:gd name="T11" fmla="*/ 1 h 54"/>
              <a:gd name="T12" fmla="*/ 84 w 89"/>
              <a:gd name="T13" fmla="*/ 0 h 54"/>
              <a:gd name="T14" fmla="*/ 84 w 89"/>
              <a:gd name="T15" fmla="*/ 0 h 54"/>
              <a:gd name="T16" fmla="*/ 83 w 89"/>
              <a:gd name="T17" fmla="*/ 0 h 54"/>
              <a:gd name="T18" fmla="*/ 83 w 89"/>
              <a:gd name="T19" fmla="*/ 0 h 54"/>
              <a:gd name="T20" fmla="*/ 70 w 89"/>
              <a:gd name="T21" fmla="*/ 2 h 54"/>
              <a:gd name="T22" fmla="*/ 67 w 89"/>
              <a:gd name="T23" fmla="*/ 5 h 54"/>
              <a:gd name="T24" fmla="*/ 70 w 89"/>
              <a:gd name="T25" fmla="*/ 8 h 54"/>
              <a:gd name="T26" fmla="*/ 70 w 89"/>
              <a:gd name="T27" fmla="*/ 8 h 54"/>
              <a:gd name="T28" fmla="*/ 77 w 89"/>
              <a:gd name="T29" fmla="*/ 7 h 54"/>
              <a:gd name="T30" fmla="*/ 59 w 89"/>
              <a:gd name="T31" fmla="*/ 27 h 54"/>
              <a:gd name="T32" fmla="*/ 33 w 89"/>
              <a:gd name="T33" fmla="*/ 8 h 54"/>
              <a:gd name="T34" fmla="*/ 1 w 89"/>
              <a:gd name="T35" fmla="*/ 49 h 54"/>
              <a:gd name="T36" fmla="*/ 1 w 89"/>
              <a:gd name="T37" fmla="*/ 53 h 54"/>
              <a:gd name="T38" fmla="*/ 3 w 89"/>
              <a:gd name="T39" fmla="*/ 54 h 54"/>
              <a:gd name="T40" fmla="*/ 6 w 89"/>
              <a:gd name="T41" fmla="*/ 53 h 54"/>
              <a:gd name="T42" fmla="*/ 34 w 89"/>
              <a:gd name="T43" fmla="*/ 17 h 54"/>
              <a:gd name="T44" fmla="*/ 60 w 89"/>
              <a:gd name="T45" fmla="*/ 35 h 54"/>
              <a:gd name="T46" fmla="*/ 82 w 89"/>
              <a:gd name="T47" fmla="*/ 11 h 54"/>
              <a:gd name="T48" fmla="*/ 83 w 89"/>
              <a:gd name="T49" fmla="*/ 16 h 54"/>
              <a:gd name="T50" fmla="*/ 86 w 89"/>
              <a:gd name="T51" fmla="*/ 18 h 54"/>
              <a:gd name="T52" fmla="*/ 87 w 89"/>
              <a:gd name="T53" fmla="*/ 18 h 54"/>
              <a:gd name="T54" fmla="*/ 89 w 89"/>
              <a:gd name="T55" fmla="*/ 1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89" h="54">
                <a:moveTo>
                  <a:pt x="89" y="14"/>
                </a:moveTo>
                <a:cubicBezTo>
                  <a:pt x="86" y="2"/>
                  <a:pt x="86" y="2"/>
                  <a:pt x="86" y="2"/>
                </a:cubicBezTo>
                <a:cubicBezTo>
                  <a:pt x="86" y="2"/>
                  <a:pt x="86" y="2"/>
                  <a:pt x="86" y="2"/>
                </a:cubicBezTo>
                <a:cubicBezTo>
                  <a:pt x="85" y="1"/>
                  <a:pt x="85" y="1"/>
                  <a:pt x="85" y="1"/>
                </a:cubicBezTo>
                <a:cubicBezTo>
                  <a:pt x="85" y="1"/>
                  <a:pt x="85" y="1"/>
                  <a:pt x="85" y="1"/>
                </a:cubicBezTo>
                <a:cubicBezTo>
                  <a:pt x="85" y="1"/>
                  <a:pt x="85" y="1"/>
                  <a:pt x="85" y="1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70" y="2"/>
                  <a:pt x="70" y="2"/>
                  <a:pt x="70" y="2"/>
                </a:cubicBezTo>
                <a:cubicBezTo>
                  <a:pt x="68" y="2"/>
                  <a:pt x="67" y="3"/>
                  <a:pt x="67" y="5"/>
                </a:cubicBezTo>
                <a:cubicBezTo>
                  <a:pt x="67" y="7"/>
                  <a:pt x="69" y="8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7" y="7"/>
                  <a:pt x="77" y="7"/>
                  <a:pt x="77" y="7"/>
                </a:cubicBezTo>
                <a:cubicBezTo>
                  <a:pt x="59" y="27"/>
                  <a:pt x="59" y="27"/>
                  <a:pt x="59" y="27"/>
                </a:cubicBezTo>
                <a:cubicBezTo>
                  <a:pt x="33" y="8"/>
                  <a:pt x="33" y="8"/>
                  <a:pt x="33" y="8"/>
                </a:cubicBezTo>
                <a:cubicBezTo>
                  <a:pt x="1" y="49"/>
                  <a:pt x="1" y="49"/>
                  <a:pt x="1" y="49"/>
                </a:cubicBezTo>
                <a:cubicBezTo>
                  <a:pt x="0" y="50"/>
                  <a:pt x="0" y="52"/>
                  <a:pt x="1" y="53"/>
                </a:cubicBezTo>
                <a:cubicBezTo>
                  <a:pt x="2" y="53"/>
                  <a:pt x="3" y="54"/>
                  <a:pt x="3" y="54"/>
                </a:cubicBezTo>
                <a:cubicBezTo>
                  <a:pt x="4" y="54"/>
                  <a:pt x="5" y="53"/>
                  <a:pt x="6" y="53"/>
                </a:cubicBezTo>
                <a:cubicBezTo>
                  <a:pt x="34" y="17"/>
                  <a:pt x="34" y="17"/>
                  <a:pt x="34" y="17"/>
                </a:cubicBezTo>
                <a:cubicBezTo>
                  <a:pt x="60" y="35"/>
                  <a:pt x="60" y="35"/>
                  <a:pt x="60" y="35"/>
                </a:cubicBezTo>
                <a:cubicBezTo>
                  <a:pt x="82" y="11"/>
                  <a:pt x="82" y="11"/>
                  <a:pt x="82" y="11"/>
                </a:cubicBezTo>
                <a:cubicBezTo>
                  <a:pt x="83" y="16"/>
                  <a:pt x="83" y="16"/>
                  <a:pt x="83" y="16"/>
                </a:cubicBezTo>
                <a:cubicBezTo>
                  <a:pt x="83" y="17"/>
                  <a:pt x="85" y="18"/>
                  <a:pt x="86" y="18"/>
                </a:cubicBezTo>
                <a:cubicBezTo>
                  <a:pt x="87" y="18"/>
                  <a:pt x="87" y="18"/>
                  <a:pt x="87" y="18"/>
                </a:cubicBezTo>
                <a:cubicBezTo>
                  <a:pt x="88" y="18"/>
                  <a:pt x="89" y="16"/>
                  <a:pt x="89" y="1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88" name="Oval 72">
            <a:extLst>
              <a:ext uri="{FF2B5EF4-FFF2-40B4-BE49-F238E27FC236}">
                <a16:creationId xmlns:a16="http://schemas.microsoft.com/office/drawing/2014/main" id="{E18586CC-FDC3-4A52-8E38-C2A5EEBFD8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9130" y="3821374"/>
            <a:ext cx="802337" cy="80233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89" name="Oval 73">
            <a:extLst>
              <a:ext uri="{FF2B5EF4-FFF2-40B4-BE49-F238E27FC236}">
                <a16:creationId xmlns:a16="http://schemas.microsoft.com/office/drawing/2014/main" id="{81A55F25-8C23-49EB-90EA-7DD3735A10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1929" y="3821374"/>
            <a:ext cx="805564" cy="80233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0" name="Freeform 74">
            <a:extLst>
              <a:ext uri="{FF2B5EF4-FFF2-40B4-BE49-F238E27FC236}">
                <a16:creationId xmlns:a16="http://schemas.microsoft.com/office/drawing/2014/main" id="{8DE7A4A5-E61C-4986-AE94-0F2F038A70E9}"/>
              </a:ext>
            </a:extLst>
          </p:cNvPr>
          <p:cNvSpPr>
            <a:spLocks/>
          </p:cNvSpPr>
          <p:nvPr/>
        </p:nvSpPr>
        <p:spPr bwMode="auto">
          <a:xfrm>
            <a:off x="5357119" y="2308119"/>
            <a:ext cx="281786" cy="230161"/>
          </a:xfrm>
          <a:custGeom>
            <a:avLst/>
            <a:gdLst>
              <a:gd name="T0" fmla="*/ 15 w 262"/>
              <a:gd name="T1" fmla="*/ 214 h 214"/>
              <a:gd name="T2" fmla="*/ 0 w 262"/>
              <a:gd name="T3" fmla="*/ 197 h 214"/>
              <a:gd name="T4" fmla="*/ 248 w 262"/>
              <a:gd name="T5" fmla="*/ 0 h 214"/>
              <a:gd name="T6" fmla="*/ 262 w 262"/>
              <a:gd name="T7" fmla="*/ 19 h 214"/>
              <a:gd name="T8" fmla="*/ 15 w 262"/>
              <a:gd name="T9" fmla="*/ 21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2" h="214">
                <a:moveTo>
                  <a:pt x="15" y="214"/>
                </a:moveTo>
                <a:lnTo>
                  <a:pt x="0" y="197"/>
                </a:lnTo>
                <a:lnTo>
                  <a:pt x="248" y="0"/>
                </a:lnTo>
                <a:lnTo>
                  <a:pt x="262" y="19"/>
                </a:lnTo>
                <a:lnTo>
                  <a:pt x="15" y="21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1" name="Oval 75">
            <a:extLst>
              <a:ext uri="{FF2B5EF4-FFF2-40B4-BE49-F238E27FC236}">
                <a16:creationId xmlns:a16="http://schemas.microsoft.com/office/drawing/2014/main" id="{AC196099-73E4-49A0-8A13-4B7802D6F6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4164" y="2367273"/>
            <a:ext cx="824923" cy="82599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2" name="Freeform 76">
            <a:extLst>
              <a:ext uri="{FF2B5EF4-FFF2-40B4-BE49-F238E27FC236}">
                <a16:creationId xmlns:a16="http://schemas.microsoft.com/office/drawing/2014/main" id="{0CBDAC83-71EE-48C9-990C-534C692A890A}"/>
              </a:ext>
            </a:extLst>
          </p:cNvPr>
          <p:cNvSpPr>
            <a:spLocks/>
          </p:cNvSpPr>
          <p:nvPr/>
        </p:nvSpPr>
        <p:spPr bwMode="auto">
          <a:xfrm>
            <a:off x="7339299" y="3082493"/>
            <a:ext cx="201122" cy="204349"/>
          </a:xfrm>
          <a:custGeom>
            <a:avLst/>
            <a:gdLst>
              <a:gd name="T0" fmla="*/ 173 w 187"/>
              <a:gd name="T1" fmla="*/ 190 h 190"/>
              <a:gd name="T2" fmla="*/ 0 w 187"/>
              <a:gd name="T3" fmla="*/ 12 h 190"/>
              <a:gd name="T4" fmla="*/ 15 w 187"/>
              <a:gd name="T5" fmla="*/ 0 h 190"/>
              <a:gd name="T6" fmla="*/ 187 w 187"/>
              <a:gd name="T7" fmla="*/ 175 h 190"/>
              <a:gd name="T8" fmla="*/ 173 w 187"/>
              <a:gd name="T9" fmla="*/ 190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7" h="190">
                <a:moveTo>
                  <a:pt x="173" y="190"/>
                </a:moveTo>
                <a:lnTo>
                  <a:pt x="0" y="12"/>
                </a:lnTo>
                <a:lnTo>
                  <a:pt x="15" y="0"/>
                </a:lnTo>
                <a:lnTo>
                  <a:pt x="187" y="175"/>
                </a:lnTo>
                <a:lnTo>
                  <a:pt x="173" y="19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3" name="Freeform 77">
            <a:extLst>
              <a:ext uri="{FF2B5EF4-FFF2-40B4-BE49-F238E27FC236}">
                <a16:creationId xmlns:a16="http://schemas.microsoft.com/office/drawing/2014/main" id="{0AB03A15-41A2-465B-9CDA-1A4B3A6AACCF}"/>
              </a:ext>
            </a:extLst>
          </p:cNvPr>
          <p:cNvSpPr>
            <a:spLocks noEditPoints="1"/>
          </p:cNvSpPr>
          <p:nvPr/>
        </p:nvSpPr>
        <p:spPr bwMode="auto">
          <a:xfrm>
            <a:off x="7375867" y="3196498"/>
            <a:ext cx="667897" cy="671124"/>
          </a:xfrm>
          <a:custGeom>
            <a:avLst/>
            <a:gdLst>
              <a:gd name="T0" fmla="*/ 130 w 259"/>
              <a:gd name="T1" fmla="*/ 260 h 260"/>
              <a:gd name="T2" fmla="*/ 0 w 259"/>
              <a:gd name="T3" fmla="*/ 130 h 260"/>
              <a:gd name="T4" fmla="*/ 130 w 259"/>
              <a:gd name="T5" fmla="*/ 0 h 260"/>
              <a:gd name="T6" fmla="*/ 259 w 259"/>
              <a:gd name="T7" fmla="*/ 130 h 260"/>
              <a:gd name="T8" fmla="*/ 130 w 259"/>
              <a:gd name="T9" fmla="*/ 260 h 260"/>
              <a:gd name="T10" fmla="*/ 130 w 259"/>
              <a:gd name="T11" fmla="*/ 12 h 260"/>
              <a:gd name="T12" fmla="*/ 12 w 259"/>
              <a:gd name="T13" fmla="*/ 130 h 260"/>
              <a:gd name="T14" fmla="*/ 130 w 259"/>
              <a:gd name="T15" fmla="*/ 248 h 260"/>
              <a:gd name="T16" fmla="*/ 247 w 259"/>
              <a:gd name="T17" fmla="*/ 130 h 260"/>
              <a:gd name="T18" fmla="*/ 130 w 259"/>
              <a:gd name="T19" fmla="*/ 1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59" h="260">
                <a:moveTo>
                  <a:pt x="130" y="260"/>
                </a:moveTo>
                <a:cubicBezTo>
                  <a:pt x="58" y="260"/>
                  <a:pt x="0" y="201"/>
                  <a:pt x="0" y="130"/>
                </a:cubicBezTo>
                <a:cubicBezTo>
                  <a:pt x="0" y="58"/>
                  <a:pt x="58" y="0"/>
                  <a:pt x="130" y="0"/>
                </a:cubicBezTo>
                <a:cubicBezTo>
                  <a:pt x="201" y="0"/>
                  <a:pt x="259" y="58"/>
                  <a:pt x="259" y="130"/>
                </a:cubicBezTo>
                <a:cubicBezTo>
                  <a:pt x="259" y="201"/>
                  <a:pt x="201" y="260"/>
                  <a:pt x="130" y="260"/>
                </a:cubicBezTo>
                <a:close/>
                <a:moveTo>
                  <a:pt x="130" y="12"/>
                </a:moveTo>
                <a:cubicBezTo>
                  <a:pt x="65" y="12"/>
                  <a:pt x="12" y="65"/>
                  <a:pt x="12" y="130"/>
                </a:cubicBezTo>
                <a:cubicBezTo>
                  <a:pt x="12" y="195"/>
                  <a:pt x="65" y="248"/>
                  <a:pt x="130" y="248"/>
                </a:cubicBezTo>
                <a:cubicBezTo>
                  <a:pt x="195" y="248"/>
                  <a:pt x="247" y="195"/>
                  <a:pt x="247" y="130"/>
                </a:cubicBezTo>
                <a:cubicBezTo>
                  <a:pt x="247" y="65"/>
                  <a:pt x="195" y="12"/>
                  <a:pt x="130" y="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4" name="Rectangle 78">
            <a:extLst>
              <a:ext uri="{FF2B5EF4-FFF2-40B4-BE49-F238E27FC236}">
                <a16:creationId xmlns:a16="http://schemas.microsoft.com/office/drawing/2014/main" id="{CBF4C92F-0EF9-4ABE-9E29-75D52E2D2C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0651" y="3421281"/>
            <a:ext cx="22586" cy="25812"/>
          </a:xfrm>
          <a:prstGeom prst="rect">
            <a:avLst/>
          </a:prstGeom>
          <a:solidFill>
            <a:srgbClr val="EF5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5" name="Rectangle 79">
            <a:extLst>
              <a:ext uri="{FF2B5EF4-FFF2-40B4-BE49-F238E27FC236}">
                <a16:creationId xmlns:a16="http://schemas.microsoft.com/office/drawing/2014/main" id="{CA83DE1D-A95E-45D3-B969-47E626937A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0651" y="3475057"/>
            <a:ext cx="22586" cy="25812"/>
          </a:xfrm>
          <a:prstGeom prst="rect">
            <a:avLst/>
          </a:prstGeom>
          <a:solidFill>
            <a:srgbClr val="EF5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6" name="Rectangle 80">
            <a:extLst>
              <a:ext uri="{FF2B5EF4-FFF2-40B4-BE49-F238E27FC236}">
                <a16:creationId xmlns:a16="http://schemas.microsoft.com/office/drawing/2014/main" id="{94565028-24BC-405E-963E-2534457D0D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0651" y="3528833"/>
            <a:ext cx="22586" cy="25812"/>
          </a:xfrm>
          <a:prstGeom prst="rect">
            <a:avLst/>
          </a:prstGeom>
          <a:solidFill>
            <a:srgbClr val="EF5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7" name="Rectangle 81">
            <a:extLst>
              <a:ext uri="{FF2B5EF4-FFF2-40B4-BE49-F238E27FC236}">
                <a16:creationId xmlns:a16="http://schemas.microsoft.com/office/drawing/2014/main" id="{645EC381-8C44-45AD-8FE4-5E5F7D7E21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0651" y="3583684"/>
            <a:ext cx="22586" cy="25812"/>
          </a:xfrm>
          <a:prstGeom prst="rect">
            <a:avLst/>
          </a:prstGeom>
          <a:solidFill>
            <a:srgbClr val="EF5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8" name="Freeform 82">
            <a:extLst>
              <a:ext uri="{FF2B5EF4-FFF2-40B4-BE49-F238E27FC236}">
                <a16:creationId xmlns:a16="http://schemas.microsoft.com/office/drawing/2014/main" id="{4850E5A7-6B1D-41A9-8F22-D9EC839EAD29}"/>
              </a:ext>
            </a:extLst>
          </p:cNvPr>
          <p:cNvSpPr>
            <a:spLocks/>
          </p:cNvSpPr>
          <p:nvPr/>
        </p:nvSpPr>
        <p:spPr bwMode="auto">
          <a:xfrm>
            <a:off x="7641520" y="3430961"/>
            <a:ext cx="147346" cy="5378"/>
          </a:xfrm>
          <a:custGeom>
            <a:avLst/>
            <a:gdLst>
              <a:gd name="T0" fmla="*/ 2 w 57"/>
              <a:gd name="T1" fmla="*/ 2 h 2"/>
              <a:gd name="T2" fmla="*/ 56 w 57"/>
              <a:gd name="T3" fmla="*/ 2 h 2"/>
              <a:gd name="T4" fmla="*/ 57 w 57"/>
              <a:gd name="T5" fmla="*/ 1 h 2"/>
              <a:gd name="T6" fmla="*/ 56 w 57"/>
              <a:gd name="T7" fmla="*/ 0 h 2"/>
              <a:gd name="T8" fmla="*/ 2 w 57"/>
              <a:gd name="T9" fmla="*/ 0 h 2"/>
              <a:gd name="T10" fmla="*/ 0 w 57"/>
              <a:gd name="T11" fmla="*/ 1 h 2"/>
              <a:gd name="T12" fmla="*/ 2 w 57"/>
              <a:gd name="T13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" h="2">
                <a:moveTo>
                  <a:pt x="2" y="2"/>
                </a:moveTo>
                <a:cubicBezTo>
                  <a:pt x="56" y="2"/>
                  <a:pt x="56" y="2"/>
                  <a:pt x="56" y="2"/>
                </a:cubicBezTo>
                <a:cubicBezTo>
                  <a:pt x="56" y="2"/>
                  <a:pt x="57" y="2"/>
                  <a:pt x="57" y="1"/>
                </a:cubicBezTo>
                <a:cubicBezTo>
                  <a:pt x="57" y="0"/>
                  <a:pt x="56" y="0"/>
                  <a:pt x="56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2"/>
                  <a:pt x="1" y="2"/>
                  <a:pt x="2" y="2"/>
                </a:cubicBezTo>
                <a:close/>
              </a:path>
            </a:pathLst>
          </a:custGeom>
          <a:solidFill>
            <a:srgbClr val="EF5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9" name="Freeform 83">
            <a:extLst>
              <a:ext uri="{FF2B5EF4-FFF2-40B4-BE49-F238E27FC236}">
                <a16:creationId xmlns:a16="http://schemas.microsoft.com/office/drawing/2014/main" id="{FC4C21BB-8AAD-45D5-8792-975D817C4ADE}"/>
              </a:ext>
            </a:extLst>
          </p:cNvPr>
          <p:cNvSpPr>
            <a:spLocks/>
          </p:cNvSpPr>
          <p:nvPr/>
        </p:nvSpPr>
        <p:spPr bwMode="auto">
          <a:xfrm>
            <a:off x="7641520" y="3485812"/>
            <a:ext cx="147346" cy="4302"/>
          </a:xfrm>
          <a:custGeom>
            <a:avLst/>
            <a:gdLst>
              <a:gd name="T0" fmla="*/ 2 w 57"/>
              <a:gd name="T1" fmla="*/ 2 h 2"/>
              <a:gd name="T2" fmla="*/ 56 w 57"/>
              <a:gd name="T3" fmla="*/ 2 h 2"/>
              <a:gd name="T4" fmla="*/ 57 w 57"/>
              <a:gd name="T5" fmla="*/ 1 h 2"/>
              <a:gd name="T6" fmla="*/ 56 w 57"/>
              <a:gd name="T7" fmla="*/ 0 h 2"/>
              <a:gd name="T8" fmla="*/ 2 w 57"/>
              <a:gd name="T9" fmla="*/ 0 h 2"/>
              <a:gd name="T10" fmla="*/ 0 w 57"/>
              <a:gd name="T11" fmla="*/ 1 h 2"/>
              <a:gd name="T12" fmla="*/ 2 w 57"/>
              <a:gd name="T13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" h="2">
                <a:moveTo>
                  <a:pt x="2" y="2"/>
                </a:moveTo>
                <a:cubicBezTo>
                  <a:pt x="56" y="2"/>
                  <a:pt x="56" y="2"/>
                  <a:pt x="56" y="2"/>
                </a:cubicBezTo>
                <a:cubicBezTo>
                  <a:pt x="56" y="2"/>
                  <a:pt x="57" y="2"/>
                  <a:pt x="57" y="1"/>
                </a:cubicBezTo>
                <a:cubicBezTo>
                  <a:pt x="57" y="0"/>
                  <a:pt x="56" y="0"/>
                  <a:pt x="56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2"/>
                  <a:pt x="1" y="2"/>
                  <a:pt x="2" y="2"/>
                </a:cubicBezTo>
                <a:close/>
              </a:path>
            </a:pathLst>
          </a:custGeom>
          <a:solidFill>
            <a:srgbClr val="EF5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00" name="Freeform 84">
            <a:extLst>
              <a:ext uri="{FF2B5EF4-FFF2-40B4-BE49-F238E27FC236}">
                <a16:creationId xmlns:a16="http://schemas.microsoft.com/office/drawing/2014/main" id="{98B82EAC-8B67-4FEF-8BB8-16BA490FBBA0}"/>
              </a:ext>
            </a:extLst>
          </p:cNvPr>
          <p:cNvSpPr>
            <a:spLocks/>
          </p:cNvSpPr>
          <p:nvPr/>
        </p:nvSpPr>
        <p:spPr bwMode="auto">
          <a:xfrm>
            <a:off x="7641520" y="3539588"/>
            <a:ext cx="147346" cy="5378"/>
          </a:xfrm>
          <a:custGeom>
            <a:avLst/>
            <a:gdLst>
              <a:gd name="T0" fmla="*/ 2 w 57"/>
              <a:gd name="T1" fmla="*/ 2 h 2"/>
              <a:gd name="T2" fmla="*/ 56 w 57"/>
              <a:gd name="T3" fmla="*/ 2 h 2"/>
              <a:gd name="T4" fmla="*/ 57 w 57"/>
              <a:gd name="T5" fmla="*/ 1 h 2"/>
              <a:gd name="T6" fmla="*/ 56 w 57"/>
              <a:gd name="T7" fmla="*/ 0 h 2"/>
              <a:gd name="T8" fmla="*/ 2 w 57"/>
              <a:gd name="T9" fmla="*/ 0 h 2"/>
              <a:gd name="T10" fmla="*/ 0 w 57"/>
              <a:gd name="T11" fmla="*/ 1 h 2"/>
              <a:gd name="T12" fmla="*/ 2 w 57"/>
              <a:gd name="T13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" h="2">
                <a:moveTo>
                  <a:pt x="2" y="2"/>
                </a:moveTo>
                <a:cubicBezTo>
                  <a:pt x="56" y="2"/>
                  <a:pt x="56" y="2"/>
                  <a:pt x="56" y="2"/>
                </a:cubicBezTo>
                <a:cubicBezTo>
                  <a:pt x="56" y="2"/>
                  <a:pt x="57" y="2"/>
                  <a:pt x="57" y="1"/>
                </a:cubicBezTo>
                <a:cubicBezTo>
                  <a:pt x="57" y="0"/>
                  <a:pt x="56" y="0"/>
                  <a:pt x="56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2"/>
                  <a:pt x="1" y="2"/>
                  <a:pt x="2" y="2"/>
                </a:cubicBezTo>
                <a:close/>
              </a:path>
            </a:pathLst>
          </a:custGeom>
          <a:solidFill>
            <a:srgbClr val="EF5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22" name="Freeform 85">
            <a:extLst>
              <a:ext uri="{FF2B5EF4-FFF2-40B4-BE49-F238E27FC236}">
                <a16:creationId xmlns:a16="http://schemas.microsoft.com/office/drawing/2014/main" id="{F3C6A08D-4B2A-4A5F-ADA6-3D86FE9361DF}"/>
              </a:ext>
            </a:extLst>
          </p:cNvPr>
          <p:cNvSpPr>
            <a:spLocks/>
          </p:cNvSpPr>
          <p:nvPr/>
        </p:nvSpPr>
        <p:spPr bwMode="auto">
          <a:xfrm>
            <a:off x="7641520" y="3593364"/>
            <a:ext cx="147346" cy="5378"/>
          </a:xfrm>
          <a:custGeom>
            <a:avLst/>
            <a:gdLst>
              <a:gd name="T0" fmla="*/ 2 w 57"/>
              <a:gd name="T1" fmla="*/ 2 h 2"/>
              <a:gd name="T2" fmla="*/ 56 w 57"/>
              <a:gd name="T3" fmla="*/ 2 h 2"/>
              <a:gd name="T4" fmla="*/ 57 w 57"/>
              <a:gd name="T5" fmla="*/ 1 h 2"/>
              <a:gd name="T6" fmla="*/ 56 w 57"/>
              <a:gd name="T7" fmla="*/ 0 h 2"/>
              <a:gd name="T8" fmla="*/ 2 w 57"/>
              <a:gd name="T9" fmla="*/ 0 h 2"/>
              <a:gd name="T10" fmla="*/ 0 w 57"/>
              <a:gd name="T11" fmla="*/ 1 h 2"/>
              <a:gd name="T12" fmla="*/ 2 w 57"/>
              <a:gd name="T13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" h="2">
                <a:moveTo>
                  <a:pt x="2" y="2"/>
                </a:moveTo>
                <a:cubicBezTo>
                  <a:pt x="56" y="2"/>
                  <a:pt x="56" y="2"/>
                  <a:pt x="56" y="2"/>
                </a:cubicBezTo>
                <a:cubicBezTo>
                  <a:pt x="56" y="2"/>
                  <a:pt x="57" y="2"/>
                  <a:pt x="57" y="1"/>
                </a:cubicBezTo>
                <a:cubicBezTo>
                  <a:pt x="57" y="0"/>
                  <a:pt x="56" y="0"/>
                  <a:pt x="56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2"/>
                  <a:pt x="1" y="2"/>
                  <a:pt x="2" y="2"/>
                </a:cubicBezTo>
                <a:close/>
              </a:path>
            </a:pathLst>
          </a:custGeom>
          <a:solidFill>
            <a:srgbClr val="EF5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23" name="Freeform 86">
            <a:extLst>
              <a:ext uri="{FF2B5EF4-FFF2-40B4-BE49-F238E27FC236}">
                <a16:creationId xmlns:a16="http://schemas.microsoft.com/office/drawing/2014/main" id="{00D5FA6E-3A1C-4073-A1B3-66935BA0B18C}"/>
              </a:ext>
            </a:extLst>
          </p:cNvPr>
          <p:cNvSpPr>
            <a:spLocks/>
          </p:cNvSpPr>
          <p:nvPr/>
        </p:nvSpPr>
        <p:spPr bwMode="auto">
          <a:xfrm>
            <a:off x="7641520" y="3648216"/>
            <a:ext cx="147346" cy="5378"/>
          </a:xfrm>
          <a:custGeom>
            <a:avLst/>
            <a:gdLst>
              <a:gd name="T0" fmla="*/ 2 w 57"/>
              <a:gd name="T1" fmla="*/ 2 h 2"/>
              <a:gd name="T2" fmla="*/ 56 w 57"/>
              <a:gd name="T3" fmla="*/ 2 h 2"/>
              <a:gd name="T4" fmla="*/ 57 w 57"/>
              <a:gd name="T5" fmla="*/ 1 h 2"/>
              <a:gd name="T6" fmla="*/ 56 w 57"/>
              <a:gd name="T7" fmla="*/ 0 h 2"/>
              <a:gd name="T8" fmla="*/ 2 w 57"/>
              <a:gd name="T9" fmla="*/ 0 h 2"/>
              <a:gd name="T10" fmla="*/ 0 w 57"/>
              <a:gd name="T11" fmla="*/ 1 h 2"/>
              <a:gd name="T12" fmla="*/ 2 w 57"/>
              <a:gd name="T13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7" h="2">
                <a:moveTo>
                  <a:pt x="2" y="2"/>
                </a:moveTo>
                <a:cubicBezTo>
                  <a:pt x="56" y="2"/>
                  <a:pt x="56" y="2"/>
                  <a:pt x="56" y="2"/>
                </a:cubicBezTo>
                <a:cubicBezTo>
                  <a:pt x="56" y="2"/>
                  <a:pt x="57" y="2"/>
                  <a:pt x="57" y="1"/>
                </a:cubicBezTo>
                <a:cubicBezTo>
                  <a:pt x="57" y="0"/>
                  <a:pt x="56" y="0"/>
                  <a:pt x="56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2"/>
                  <a:pt x="1" y="2"/>
                  <a:pt x="2" y="2"/>
                </a:cubicBezTo>
                <a:close/>
              </a:path>
            </a:pathLst>
          </a:custGeom>
          <a:solidFill>
            <a:srgbClr val="EF5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24" name="Rectangle 87">
            <a:extLst>
              <a:ext uri="{FF2B5EF4-FFF2-40B4-BE49-F238E27FC236}">
                <a16:creationId xmlns:a16="http://schemas.microsoft.com/office/drawing/2014/main" id="{22EB0572-7D0D-4629-8F67-A51273206F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00651" y="3637460"/>
            <a:ext cx="22586" cy="25812"/>
          </a:xfrm>
          <a:prstGeom prst="rect">
            <a:avLst/>
          </a:prstGeom>
          <a:solidFill>
            <a:srgbClr val="EF5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25" name="Freeform 88">
            <a:extLst>
              <a:ext uri="{FF2B5EF4-FFF2-40B4-BE49-F238E27FC236}">
                <a16:creationId xmlns:a16="http://schemas.microsoft.com/office/drawing/2014/main" id="{0B0F6B0E-0D5A-44B7-AA54-4CBF0EAFCC5C}"/>
              </a:ext>
            </a:extLst>
          </p:cNvPr>
          <p:cNvSpPr>
            <a:spLocks noEditPoints="1"/>
          </p:cNvSpPr>
          <p:nvPr/>
        </p:nvSpPr>
        <p:spPr bwMode="auto">
          <a:xfrm>
            <a:off x="7561932" y="3340617"/>
            <a:ext cx="306523" cy="374280"/>
          </a:xfrm>
          <a:custGeom>
            <a:avLst/>
            <a:gdLst>
              <a:gd name="T0" fmla="*/ 285 w 285"/>
              <a:gd name="T1" fmla="*/ 0 h 348"/>
              <a:gd name="T2" fmla="*/ 67 w 285"/>
              <a:gd name="T3" fmla="*/ 0 h 348"/>
              <a:gd name="T4" fmla="*/ 67 w 285"/>
              <a:gd name="T5" fmla="*/ 24 h 348"/>
              <a:gd name="T6" fmla="*/ 0 w 285"/>
              <a:gd name="T7" fmla="*/ 24 h 348"/>
              <a:gd name="T8" fmla="*/ 0 w 285"/>
              <a:gd name="T9" fmla="*/ 348 h 348"/>
              <a:gd name="T10" fmla="*/ 244 w 285"/>
              <a:gd name="T11" fmla="*/ 348 h 348"/>
              <a:gd name="T12" fmla="*/ 244 w 285"/>
              <a:gd name="T13" fmla="*/ 327 h 348"/>
              <a:gd name="T14" fmla="*/ 285 w 285"/>
              <a:gd name="T15" fmla="*/ 327 h 348"/>
              <a:gd name="T16" fmla="*/ 285 w 285"/>
              <a:gd name="T17" fmla="*/ 0 h 348"/>
              <a:gd name="T18" fmla="*/ 235 w 285"/>
              <a:gd name="T19" fmla="*/ 336 h 348"/>
              <a:gd name="T20" fmla="*/ 216 w 285"/>
              <a:gd name="T21" fmla="*/ 336 h 348"/>
              <a:gd name="T22" fmla="*/ 235 w 285"/>
              <a:gd name="T23" fmla="*/ 315 h 348"/>
              <a:gd name="T24" fmla="*/ 235 w 285"/>
              <a:gd name="T25" fmla="*/ 336 h 348"/>
              <a:gd name="T26" fmla="*/ 235 w 285"/>
              <a:gd name="T27" fmla="*/ 298 h 348"/>
              <a:gd name="T28" fmla="*/ 201 w 285"/>
              <a:gd name="T29" fmla="*/ 336 h 348"/>
              <a:gd name="T30" fmla="*/ 9 w 285"/>
              <a:gd name="T31" fmla="*/ 336 h 348"/>
              <a:gd name="T32" fmla="*/ 9 w 285"/>
              <a:gd name="T33" fmla="*/ 34 h 348"/>
              <a:gd name="T34" fmla="*/ 235 w 285"/>
              <a:gd name="T35" fmla="*/ 34 h 348"/>
              <a:gd name="T36" fmla="*/ 235 w 285"/>
              <a:gd name="T37" fmla="*/ 298 h 3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5" h="348">
                <a:moveTo>
                  <a:pt x="285" y="0"/>
                </a:moveTo>
                <a:lnTo>
                  <a:pt x="67" y="0"/>
                </a:lnTo>
                <a:lnTo>
                  <a:pt x="67" y="24"/>
                </a:lnTo>
                <a:lnTo>
                  <a:pt x="0" y="24"/>
                </a:lnTo>
                <a:lnTo>
                  <a:pt x="0" y="348"/>
                </a:lnTo>
                <a:lnTo>
                  <a:pt x="244" y="348"/>
                </a:lnTo>
                <a:lnTo>
                  <a:pt x="244" y="327"/>
                </a:lnTo>
                <a:lnTo>
                  <a:pt x="285" y="327"/>
                </a:lnTo>
                <a:lnTo>
                  <a:pt x="285" y="0"/>
                </a:lnTo>
                <a:close/>
                <a:moveTo>
                  <a:pt x="235" y="336"/>
                </a:moveTo>
                <a:lnTo>
                  <a:pt x="216" y="336"/>
                </a:lnTo>
                <a:lnTo>
                  <a:pt x="235" y="315"/>
                </a:lnTo>
                <a:lnTo>
                  <a:pt x="235" y="336"/>
                </a:lnTo>
                <a:close/>
                <a:moveTo>
                  <a:pt x="235" y="298"/>
                </a:moveTo>
                <a:lnTo>
                  <a:pt x="201" y="336"/>
                </a:lnTo>
                <a:lnTo>
                  <a:pt x="9" y="336"/>
                </a:lnTo>
                <a:lnTo>
                  <a:pt x="9" y="34"/>
                </a:lnTo>
                <a:lnTo>
                  <a:pt x="235" y="34"/>
                </a:lnTo>
                <a:lnTo>
                  <a:pt x="235" y="29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26" name="Oval 89">
            <a:extLst>
              <a:ext uri="{FF2B5EF4-FFF2-40B4-BE49-F238E27FC236}">
                <a16:creationId xmlns:a16="http://schemas.microsoft.com/office/drawing/2014/main" id="{0750C111-6E27-4F00-87FA-3BDAC99DB3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1403" y="2367273"/>
            <a:ext cx="825998" cy="82599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28" name="Oval 327">
            <a:extLst>
              <a:ext uri="{FF2B5EF4-FFF2-40B4-BE49-F238E27FC236}">
                <a16:creationId xmlns:a16="http://schemas.microsoft.com/office/drawing/2014/main" id="{C3B804BF-F2CE-4E96-952B-A47C2A48AD93}"/>
              </a:ext>
            </a:extLst>
          </p:cNvPr>
          <p:cNvSpPr/>
          <p:nvPr/>
        </p:nvSpPr>
        <p:spPr>
          <a:xfrm>
            <a:off x="5524601" y="1436883"/>
            <a:ext cx="1141724" cy="1141722"/>
          </a:xfrm>
          <a:prstGeom prst="ellipse">
            <a:avLst/>
          </a:prstGeom>
          <a:solidFill>
            <a:schemeClr val="accent1"/>
          </a:solidFill>
          <a:ln w="50800">
            <a:solidFill>
              <a:schemeClr val="accent1"/>
            </a:solidFill>
          </a:ln>
          <a:effectLst>
            <a:outerShdw blurRad="317500" dist="1270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0" name="Freeform 59">
            <a:extLst>
              <a:ext uri="{FF2B5EF4-FFF2-40B4-BE49-F238E27FC236}">
                <a16:creationId xmlns:a16="http://schemas.microsoft.com/office/drawing/2014/main" id="{537716F9-1C07-4BB4-9C08-5FA9C7CCF02E}"/>
              </a:ext>
            </a:extLst>
          </p:cNvPr>
          <p:cNvSpPr>
            <a:spLocks noEditPoints="1"/>
          </p:cNvSpPr>
          <p:nvPr/>
        </p:nvSpPr>
        <p:spPr bwMode="auto">
          <a:xfrm>
            <a:off x="5901878" y="1661030"/>
            <a:ext cx="387168" cy="365550"/>
          </a:xfrm>
          <a:custGeom>
            <a:avLst/>
            <a:gdLst>
              <a:gd name="T0" fmla="*/ 216 w 216"/>
              <a:gd name="T1" fmla="*/ 44 h 204"/>
              <a:gd name="T2" fmla="*/ 203 w 216"/>
              <a:gd name="T3" fmla="*/ 32 h 204"/>
              <a:gd name="T4" fmla="*/ 13 w 216"/>
              <a:gd name="T5" fmla="*/ 32 h 204"/>
              <a:gd name="T6" fmla="*/ 0 w 216"/>
              <a:gd name="T7" fmla="*/ 44 h 204"/>
              <a:gd name="T8" fmla="*/ 0 w 216"/>
              <a:gd name="T9" fmla="*/ 78 h 204"/>
              <a:gd name="T10" fmla="*/ 0 w 216"/>
              <a:gd name="T11" fmla="*/ 79 h 204"/>
              <a:gd name="T12" fmla="*/ 0 w 216"/>
              <a:gd name="T13" fmla="*/ 80 h 204"/>
              <a:gd name="T14" fmla="*/ 108 w 216"/>
              <a:gd name="T15" fmla="*/ 121 h 204"/>
              <a:gd name="T16" fmla="*/ 216 w 216"/>
              <a:gd name="T17" fmla="*/ 80 h 204"/>
              <a:gd name="T18" fmla="*/ 216 w 216"/>
              <a:gd name="T19" fmla="*/ 79 h 204"/>
              <a:gd name="T20" fmla="*/ 216 w 216"/>
              <a:gd name="T21" fmla="*/ 78 h 204"/>
              <a:gd name="T22" fmla="*/ 216 w 216"/>
              <a:gd name="T23" fmla="*/ 44 h 204"/>
              <a:gd name="T24" fmla="*/ 208 w 216"/>
              <a:gd name="T25" fmla="*/ 79 h 204"/>
              <a:gd name="T26" fmla="*/ 208 w 216"/>
              <a:gd name="T27" fmla="*/ 80 h 204"/>
              <a:gd name="T28" fmla="*/ 108 w 216"/>
              <a:gd name="T29" fmla="*/ 113 h 204"/>
              <a:gd name="T30" fmla="*/ 8 w 216"/>
              <a:gd name="T31" fmla="*/ 80 h 204"/>
              <a:gd name="T32" fmla="*/ 8 w 216"/>
              <a:gd name="T33" fmla="*/ 79 h 204"/>
              <a:gd name="T34" fmla="*/ 8 w 216"/>
              <a:gd name="T35" fmla="*/ 44 h 204"/>
              <a:gd name="T36" fmla="*/ 13 w 216"/>
              <a:gd name="T37" fmla="*/ 40 h 204"/>
              <a:gd name="T38" fmla="*/ 203 w 216"/>
              <a:gd name="T39" fmla="*/ 40 h 204"/>
              <a:gd name="T40" fmla="*/ 208 w 216"/>
              <a:gd name="T41" fmla="*/ 44 h 204"/>
              <a:gd name="T42" fmla="*/ 208 w 216"/>
              <a:gd name="T43" fmla="*/ 78 h 204"/>
              <a:gd name="T44" fmla="*/ 208 w 216"/>
              <a:gd name="T45" fmla="*/ 79 h 204"/>
              <a:gd name="T46" fmla="*/ 212 w 216"/>
              <a:gd name="T47" fmla="*/ 108 h 204"/>
              <a:gd name="T48" fmla="*/ 208 w 216"/>
              <a:gd name="T49" fmla="*/ 112 h 204"/>
              <a:gd name="T50" fmla="*/ 208 w 216"/>
              <a:gd name="T51" fmla="*/ 196 h 204"/>
              <a:gd name="T52" fmla="*/ 8 w 216"/>
              <a:gd name="T53" fmla="*/ 196 h 204"/>
              <a:gd name="T54" fmla="*/ 8 w 216"/>
              <a:gd name="T55" fmla="*/ 112 h 204"/>
              <a:gd name="T56" fmla="*/ 4 w 216"/>
              <a:gd name="T57" fmla="*/ 108 h 204"/>
              <a:gd name="T58" fmla="*/ 0 w 216"/>
              <a:gd name="T59" fmla="*/ 112 h 204"/>
              <a:gd name="T60" fmla="*/ 0 w 216"/>
              <a:gd name="T61" fmla="*/ 204 h 204"/>
              <a:gd name="T62" fmla="*/ 216 w 216"/>
              <a:gd name="T63" fmla="*/ 204 h 204"/>
              <a:gd name="T64" fmla="*/ 216 w 216"/>
              <a:gd name="T65" fmla="*/ 112 h 204"/>
              <a:gd name="T66" fmla="*/ 212 w 216"/>
              <a:gd name="T67" fmla="*/ 108 h 204"/>
              <a:gd name="T68" fmla="*/ 128 w 216"/>
              <a:gd name="T69" fmla="*/ 140 h 204"/>
              <a:gd name="T70" fmla="*/ 132 w 216"/>
              <a:gd name="T71" fmla="*/ 136 h 204"/>
              <a:gd name="T72" fmla="*/ 128 w 216"/>
              <a:gd name="T73" fmla="*/ 132 h 204"/>
              <a:gd name="T74" fmla="*/ 88 w 216"/>
              <a:gd name="T75" fmla="*/ 132 h 204"/>
              <a:gd name="T76" fmla="*/ 84 w 216"/>
              <a:gd name="T77" fmla="*/ 136 h 204"/>
              <a:gd name="T78" fmla="*/ 88 w 216"/>
              <a:gd name="T79" fmla="*/ 140 h 204"/>
              <a:gd name="T80" fmla="*/ 128 w 216"/>
              <a:gd name="T81" fmla="*/ 140 h 204"/>
              <a:gd name="T82" fmla="*/ 64 w 216"/>
              <a:gd name="T83" fmla="*/ 28 h 204"/>
              <a:gd name="T84" fmla="*/ 68 w 216"/>
              <a:gd name="T85" fmla="*/ 24 h 204"/>
              <a:gd name="T86" fmla="*/ 68 w 216"/>
              <a:gd name="T87" fmla="*/ 12 h 204"/>
              <a:gd name="T88" fmla="*/ 71 w 216"/>
              <a:gd name="T89" fmla="*/ 8 h 204"/>
              <a:gd name="T90" fmla="*/ 141 w 216"/>
              <a:gd name="T91" fmla="*/ 8 h 204"/>
              <a:gd name="T92" fmla="*/ 144 w 216"/>
              <a:gd name="T93" fmla="*/ 12 h 204"/>
              <a:gd name="T94" fmla="*/ 144 w 216"/>
              <a:gd name="T95" fmla="*/ 24 h 204"/>
              <a:gd name="T96" fmla="*/ 148 w 216"/>
              <a:gd name="T97" fmla="*/ 28 h 204"/>
              <a:gd name="T98" fmla="*/ 152 w 216"/>
              <a:gd name="T99" fmla="*/ 24 h 204"/>
              <a:gd name="T100" fmla="*/ 152 w 216"/>
              <a:gd name="T101" fmla="*/ 12 h 204"/>
              <a:gd name="T102" fmla="*/ 141 w 216"/>
              <a:gd name="T103" fmla="*/ 0 h 204"/>
              <a:gd name="T104" fmla="*/ 71 w 216"/>
              <a:gd name="T105" fmla="*/ 0 h 204"/>
              <a:gd name="T106" fmla="*/ 60 w 216"/>
              <a:gd name="T107" fmla="*/ 12 h 204"/>
              <a:gd name="T108" fmla="*/ 60 w 216"/>
              <a:gd name="T109" fmla="*/ 24 h 204"/>
              <a:gd name="T110" fmla="*/ 64 w 216"/>
              <a:gd name="T111" fmla="*/ 28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16" h="204">
                <a:moveTo>
                  <a:pt x="216" y="44"/>
                </a:moveTo>
                <a:cubicBezTo>
                  <a:pt x="216" y="37"/>
                  <a:pt x="211" y="32"/>
                  <a:pt x="203" y="32"/>
                </a:cubicBezTo>
                <a:cubicBezTo>
                  <a:pt x="13" y="32"/>
                  <a:pt x="13" y="32"/>
                  <a:pt x="13" y="32"/>
                </a:cubicBezTo>
                <a:cubicBezTo>
                  <a:pt x="5" y="32"/>
                  <a:pt x="0" y="37"/>
                  <a:pt x="0" y="44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78"/>
                  <a:pt x="0" y="78"/>
                  <a:pt x="0" y="79"/>
                </a:cubicBezTo>
                <a:cubicBezTo>
                  <a:pt x="0" y="79"/>
                  <a:pt x="0" y="79"/>
                  <a:pt x="0" y="80"/>
                </a:cubicBezTo>
                <a:cubicBezTo>
                  <a:pt x="0" y="103"/>
                  <a:pt x="46" y="121"/>
                  <a:pt x="108" y="121"/>
                </a:cubicBezTo>
                <a:cubicBezTo>
                  <a:pt x="170" y="121"/>
                  <a:pt x="216" y="103"/>
                  <a:pt x="216" y="80"/>
                </a:cubicBezTo>
                <a:cubicBezTo>
                  <a:pt x="216" y="79"/>
                  <a:pt x="216" y="79"/>
                  <a:pt x="216" y="79"/>
                </a:cubicBezTo>
                <a:cubicBezTo>
                  <a:pt x="216" y="78"/>
                  <a:pt x="216" y="78"/>
                  <a:pt x="216" y="78"/>
                </a:cubicBezTo>
                <a:lnTo>
                  <a:pt x="216" y="44"/>
                </a:lnTo>
                <a:close/>
                <a:moveTo>
                  <a:pt x="208" y="79"/>
                </a:moveTo>
                <a:cubicBezTo>
                  <a:pt x="208" y="79"/>
                  <a:pt x="208" y="80"/>
                  <a:pt x="208" y="80"/>
                </a:cubicBezTo>
                <a:cubicBezTo>
                  <a:pt x="208" y="95"/>
                  <a:pt x="167" y="113"/>
                  <a:pt x="108" y="113"/>
                </a:cubicBezTo>
                <a:cubicBezTo>
                  <a:pt x="49" y="113"/>
                  <a:pt x="8" y="95"/>
                  <a:pt x="8" y="80"/>
                </a:cubicBezTo>
                <a:cubicBezTo>
                  <a:pt x="8" y="80"/>
                  <a:pt x="8" y="79"/>
                  <a:pt x="8" y="79"/>
                </a:cubicBezTo>
                <a:cubicBezTo>
                  <a:pt x="8" y="44"/>
                  <a:pt x="8" y="44"/>
                  <a:pt x="8" y="44"/>
                </a:cubicBezTo>
                <a:cubicBezTo>
                  <a:pt x="8" y="41"/>
                  <a:pt x="10" y="40"/>
                  <a:pt x="13" y="40"/>
                </a:cubicBezTo>
                <a:cubicBezTo>
                  <a:pt x="203" y="40"/>
                  <a:pt x="203" y="40"/>
                  <a:pt x="203" y="40"/>
                </a:cubicBezTo>
                <a:cubicBezTo>
                  <a:pt x="206" y="40"/>
                  <a:pt x="208" y="41"/>
                  <a:pt x="208" y="44"/>
                </a:cubicBezTo>
                <a:cubicBezTo>
                  <a:pt x="208" y="78"/>
                  <a:pt x="208" y="78"/>
                  <a:pt x="208" y="78"/>
                </a:cubicBezTo>
                <a:cubicBezTo>
                  <a:pt x="208" y="79"/>
                  <a:pt x="208" y="79"/>
                  <a:pt x="208" y="79"/>
                </a:cubicBezTo>
                <a:close/>
                <a:moveTo>
                  <a:pt x="212" y="108"/>
                </a:moveTo>
                <a:cubicBezTo>
                  <a:pt x="210" y="108"/>
                  <a:pt x="208" y="110"/>
                  <a:pt x="208" y="112"/>
                </a:cubicBezTo>
                <a:cubicBezTo>
                  <a:pt x="208" y="196"/>
                  <a:pt x="208" y="196"/>
                  <a:pt x="208" y="196"/>
                </a:cubicBezTo>
                <a:cubicBezTo>
                  <a:pt x="8" y="196"/>
                  <a:pt x="8" y="196"/>
                  <a:pt x="8" y="196"/>
                </a:cubicBezTo>
                <a:cubicBezTo>
                  <a:pt x="8" y="112"/>
                  <a:pt x="8" y="112"/>
                  <a:pt x="8" y="112"/>
                </a:cubicBezTo>
                <a:cubicBezTo>
                  <a:pt x="8" y="110"/>
                  <a:pt x="6" y="108"/>
                  <a:pt x="4" y="108"/>
                </a:cubicBezTo>
                <a:cubicBezTo>
                  <a:pt x="2" y="108"/>
                  <a:pt x="0" y="110"/>
                  <a:pt x="0" y="112"/>
                </a:cubicBezTo>
                <a:cubicBezTo>
                  <a:pt x="0" y="204"/>
                  <a:pt x="0" y="204"/>
                  <a:pt x="0" y="204"/>
                </a:cubicBezTo>
                <a:cubicBezTo>
                  <a:pt x="216" y="204"/>
                  <a:pt x="216" y="204"/>
                  <a:pt x="216" y="204"/>
                </a:cubicBezTo>
                <a:cubicBezTo>
                  <a:pt x="216" y="112"/>
                  <a:pt x="216" y="112"/>
                  <a:pt x="216" y="112"/>
                </a:cubicBezTo>
                <a:cubicBezTo>
                  <a:pt x="216" y="110"/>
                  <a:pt x="214" y="108"/>
                  <a:pt x="212" y="108"/>
                </a:cubicBezTo>
                <a:close/>
                <a:moveTo>
                  <a:pt x="128" y="140"/>
                </a:moveTo>
                <a:cubicBezTo>
                  <a:pt x="130" y="140"/>
                  <a:pt x="132" y="138"/>
                  <a:pt x="132" y="136"/>
                </a:cubicBezTo>
                <a:cubicBezTo>
                  <a:pt x="132" y="134"/>
                  <a:pt x="130" y="132"/>
                  <a:pt x="128" y="132"/>
                </a:cubicBezTo>
                <a:cubicBezTo>
                  <a:pt x="88" y="132"/>
                  <a:pt x="88" y="132"/>
                  <a:pt x="88" y="132"/>
                </a:cubicBezTo>
                <a:cubicBezTo>
                  <a:pt x="86" y="132"/>
                  <a:pt x="84" y="134"/>
                  <a:pt x="84" y="136"/>
                </a:cubicBezTo>
                <a:cubicBezTo>
                  <a:pt x="84" y="138"/>
                  <a:pt x="86" y="140"/>
                  <a:pt x="88" y="140"/>
                </a:cubicBezTo>
                <a:lnTo>
                  <a:pt x="128" y="140"/>
                </a:lnTo>
                <a:close/>
                <a:moveTo>
                  <a:pt x="64" y="28"/>
                </a:moveTo>
                <a:cubicBezTo>
                  <a:pt x="66" y="28"/>
                  <a:pt x="68" y="26"/>
                  <a:pt x="68" y="24"/>
                </a:cubicBezTo>
                <a:cubicBezTo>
                  <a:pt x="68" y="12"/>
                  <a:pt x="68" y="12"/>
                  <a:pt x="68" y="12"/>
                </a:cubicBezTo>
                <a:cubicBezTo>
                  <a:pt x="68" y="10"/>
                  <a:pt x="70" y="8"/>
                  <a:pt x="71" y="8"/>
                </a:cubicBezTo>
                <a:cubicBezTo>
                  <a:pt x="141" y="8"/>
                  <a:pt x="141" y="8"/>
                  <a:pt x="141" y="8"/>
                </a:cubicBezTo>
                <a:cubicBezTo>
                  <a:pt x="142" y="8"/>
                  <a:pt x="144" y="10"/>
                  <a:pt x="144" y="12"/>
                </a:cubicBezTo>
                <a:cubicBezTo>
                  <a:pt x="144" y="24"/>
                  <a:pt x="144" y="24"/>
                  <a:pt x="144" y="24"/>
                </a:cubicBezTo>
                <a:cubicBezTo>
                  <a:pt x="144" y="26"/>
                  <a:pt x="146" y="28"/>
                  <a:pt x="148" y="28"/>
                </a:cubicBezTo>
                <a:cubicBezTo>
                  <a:pt x="150" y="28"/>
                  <a:pt x="152" y="26"/>
                  <a:pt x="152" y="24"/>
                </a:cubicBezTo>
                <a:cubicBezTo>
                  <a:pt x="152" y="12"/>
                  <a:pt x="152" y="12"/>
                  <a:pt x="152" y="12"/>
                </a:cubicBezTo>
                <a:cubicBezTo>
                  <a:pt x="152" y="6"/>
                  <a:pt x="147" y="0"/>
                  <a:pt x="14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65" y="0"/>
                  <a:pt x="60" y="6"/>
                  <a:pt x="60" y="12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26"/>
                  <a:pt x="62" y="28"/>
                  <a:pt x="64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331" name="TextBox 330">
            <a:extLst>
              <a:ext uri="{FF2B5EF4-FFF2-40B4-BE49-F238E27FC236}">
                <a16:creationId xmlns:a16="http://schemas.microsoft.com/office/drawing/2014/main" id="{D6A44E0A-143D-44D7-9677-6AEDF7D5FAE4}"/>
              </a:ext>
            </a:extLst>
          </p:cNvPr>
          <p:cNvSpPr txBox="1"/>
          <p:nvPr/>
        </p:nvSpPr>
        <p:spPr>
          <a:xfrm>
            <a:off x="5649852" y="2017481"/>
            <a:ext cx="891219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pPr algn="ctr">
              <a:spcAft>
                <a:spcPts val="1200"/>
              </a:spcAft>
            </a:pPr>
            <a:r>
              <a:rPr lang="en-US" sz="1100" dirty="0">
                <a:solidFill>
                  <a:schemeClr val="bg1"/>
                </a:solidFill>
              </a:rPr>
              <a:t>Business Plan</a:t>
            </a:r>
          </a:p>
        </p:txBody>
      </p:sp>
      <p:sp>
        <p:nvSpPr>
          <p:cNvPr id="332" name="Freeform 74">
            <a:extLst>
              <a:ext uri="{FF2B5EF4-FFF2-40B4-BE49-F238E27FC236}">
                <a16:creationId xmlns:a16="http://schemas.microsoft.com/office/drawing/2014/main" id="{2355AA02-0A5C-402A-AEE4-8F33A761DE7D}"/>
              </a:ext>
            </a:extLst>
          </p:cNvPr>
          <p:cNvSpPr>
            <a:spLocks noEditPoints="1"/>
          </p:cNvSpPr>
          <p:nvPr/>
        </p:nvSpPr>
        <p:spPr bwMode="auto">
          <a:xfrm>
            <a:off x="6957491" y="2547943"/>
            <a:ext cx="273516" cy="480789"/>
          </a:xfrm>
          <a:custGeom>
            <a:avLst/>
            <a:gdLst>
              <a:gd name="T0" fmla="*/ 47 w 108"/>
              <a:gd name="T1" fmla="*/ 183 h 190"/>
              <a:gd name="T2" fmla="*/ 42 w 108"/>
              <a:gd name="T3" fmla="*/ 178 h 190"/>
              <a:gd name="T4" fmla="*/ 47 w 108"/>
              <a:gd name="T5" fmla="*/ 173 h 190"/>
              <a:gd name="T6" fmla="*/ 61 w 108"/>
              <a:gd name="T7" fmla="*/ 173 h 190"/>
              <a:gd name="T8" fmla="*/ 66 w 108"/>
              <a:gd name="T9" fmla="*/ 178 h 190"/>
              <a:gd name="T10" fmla="*/ 61 w 108"/>
              <a:gd name="T11" fmla="*/ 183 h 190"/>
              <a:gd name="T12" fmla="*/ 47 w 108"/>
              <a:gd name="T13" fmla="*/ 183 h 190"/>
              <a:gd name="T14" fmla="*/ 14 w 108"/>
              <a:gd name="T15" fmla="*/ 167 h 190"/>
              <a:gd name="T16" fmla="*/ 9 w 108"/>
              <a:gd name="T17" fmla="*/ 161 h 190"/>
              <a:gd name="T18" fmla="*/ 9 w 108"/>
              <a:gd name="T19" fmla="*/ 22 h 190"/>
              <a:gd name="T20" fmla="*/ 14 w 108"/>
              <a:gd name="T21" fmla="*/ 17 h 190"/>
              <a:gd name="T22" fmla="*/ 94 w 108"/>
              <a:gd name="T23" fmla="*/ 17 h 190"/>
              <a:gd name="T24" fmla="*/ 99 w 108"/>
              <a:gd name="T25" fmla="*/ 22 h 190"/>
              <a:gd name="T26" fmla="*/ 99 w 108"/>
              <a:gd name="T27" fmla="*/ 161 h 190"/>
              <a:gd name="T28" fmla="*/ 94 w 108"/>
              <a:gd name="T29" fmla="*/ 167 h 190"/>
              <a:gd name="T30" fmla="*/ 14 w 108"/>
              <a:gd name="T31" fmla="*/ 167 h 190"/>
              <a:gd name="T32" fmla="*/ 40 w 108"/>
              <a:gd name="T33" fmla="*/ 11 h 190"/>
              <a:gd name="T34" fmla="*/ 37 w 108"/>
              <a:gd name="T35" fmla="*/ 9 h 190"/>
              <a:gd name="T36" fmla="*/ 40 w 108"/>
              <a:gd name="T37" fmla="*/ 6 h 190"/>
              <a:gd name="T38" fmla="*/ 59 w 108"/>
              <a:gd name="T39" fmla="*/ 6 h 190"/>
              <a:gd name="T40" fmla="*/ 61 w 108"/>
              <a:gd name="T41" fmla="*/ 9 h 190"/>
              <a:gd name="T42" fmla="*/ 59 w 108"/>
              <a:gd name="T43" fmla="*/ 11 h 190"/>
              <a:gd name="T44" fmla="*/ 40 w 108"/>
              <a:gd name="T45" fmla="*/ 11 h 190"/>
              <a:gd name="T46" fmla="*/ 71 w 108"/>
              <a:gd name="T47" fmla="*/ 11 h 190"/>
              <a:gd name="T48" fmla="*/ 68 w 108"/>
              <a:gd name="T49" fmla="*/ 9 h 190"/>
              <a:gd name="T50" fmla="*/ 71 w 108"/>
              <a:gd name="T51" fmla="*/ 6 h 190"/>
              <a:gd name="T52" fmla="*/ 73 w 108"/>
              <a:gd name="T53" fmla="*/ 9 h 190"/>
              <a:gd name="T54" fmla="*/ 71 w 108"/>
              <a:gd name="T55" fmla="*/ 11 h 190"/>
              <a:gd name="T56" fmla="*/ 103 w 108"/>
              <a:gd name="T57" fmla="*/ 0 h 190"/>
              <a:gd name="T58" fmla="*/ 6 w 108"/>
              <a:gd name="T59" fmla="*/ 0 h 190"/>
              <a:gd name="T60" fmla="*/ 0 w 108"/>
              <a:gd name="T61" fmla="*/ 5 h 190"/>
              <a:gd name="T62" fmla="*/ 0 w 108"/>
              <a:gd name="T63" fmla="*/ 185 h 190"/>
              <a:gd name="T64" fmla="*/ 6 w 108"/>
              <a:gd name="T65" fmla="*/ 190 h 190"/>
              <a:gd name="T66" fmla="*/ 103 w 108"/>
              <a:gd name="T67" fmla="*/ 190 h 190"/>
              <a:gd name="T68" fmla="*/ 108 w 108"/>
              <a:gd name="T69" fmla="*/ 185 h 190"/>
              <a:gd name="T70" fmla="*/ 108 w 108"/>
              <a:gd name="T71" fmla="*/ 5 h 190"/>
              <a:gd name="T72" fmla="*/ 103 w 108"/>
              <a:gd name="T73" fmla="*/ 0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08" h="190">
                <a:moveTo>
                  <a:pt x="47" y="183"/>
                </a:moveTo>
                <a:cubicBezTo>
                  <a:pt x="44" y="183"/>
                  <a:pt x="42" y="181"/>
                  <a:pt x="42" y="178"/>
                </a:cubicBezTo>
                <a:cubicBezTo>
                  <a:pt x="42" y="175"/>
                  <a:pt x="44" y="173"/>
                  <a:pt x="47" y="173"/>
                </a:cubicBezTo>
                <a:cubicBezTo>
                  <a:pt x="61" y="173"/>
                  <a:pt x="61" y="173"/>
                  <a:pt x="61" y="173"/>
                </a:cubicBezTo>
                <a:cubicBezTo>
                  <a:pt x="64" y="173"/>
                  <a:pt x="66" y="175"/>
                  <a:pt x="66" y="178"/>
                </a:cubicBezTo>
                <a:cubicBezTo>
                  <a:pt x="66" y="181"/>
                  <a:pt x="64" y="183"/>
                  <a:pt x="61" y="183"/>
                </a:cubicBezTo>
                <a:cubicBezTo>
                  <a:pt x="47" y="183"/>
                  <a:pt x="47" y="183"/>
                  <a:pt x="47" y="183"/>
                </a:cubicBezTo>
                <a:moveTo>
                  <a:pt x="14" y="167"/>
                </a:moveTo>
                <a:cubicBezTo>
                  <a:pt x="12" y="167"/>
                  <a:pt x="9" y="164"/>
                  <a:pt x="9" y="161"/>
                </a:cubicBezTo>
                <a:cubicBezTo>
                  <a:pt x="9" y="22"/>
                  <a:pt x="9" y="22"/>
                  <a:pt x="9" y="22"/>
                </a:cubicBezTo>
                <a:cubicBezTo>
                  <a:pt x="9" y="19"/>
                  <a:pt x="12" y="17"/>
                  <a:pt x="14" y="17"/>
                </a:cubicBezTo>
                <a:cubicBezTo>
                  <a:pt x="94" y="17"/>
                  <a:pt x="94" y="17"/>
                  <a:pt x="94" y="17"/>
                </a:cubicBezTo>
                <a:cubicBezTo>
                  <a:pt x="97" y="17"/>
                  <a:pt x="99" y="19"/>
                  <a:pt x="99" y="22"/>
                </a:cubicBezTo>
                <a:cubicBezTo>
                  <a:pt x="99" y="161"/>
                  <a:pt x="99" y="161"/>
                  <a:pt x="99" y="161"/>
                </a:cubicBezTo>
                <a:cubicBezTo>
                  <a:pt x="99" y="164"/>
                  <a:pt x="97" y="167"/>
                  <a:pt x="94" y="167"/>
                </a:cubicBezTo>
                <a:cubicBezTo>
                  <a:pt x="14" y="167"/>
                  <a:pt x="14" y="167"/>
                  <a:pt x="14" y="167"/>
                </a:cubicBezTo>
                <a:moveTo>
                  <a:pt x="40" y="11"/>
                </a:moveTo>
                <a:cubicBezTo>
                  <a:pt x="38" y="11"/>
                  <a:pt x="37" y="10"/>
                  <a:pt x="37" y="9"/>
                </a:cubicBezTo>
                <a:cubicBezTo>
                  <a:pt x="37" y="7"/>
                  <a:pt x="38" y="6"/>
                  <a:pt x="40" y="6"/>
                </a:cubicBezTo>
                <a:cubicBezTo>
                  <a:pt x="59" y="6"/>
                  <a:pt x="59" y="6"/>
                  <a:pt x="59" y="6"/>
                </a:cubicBezTo>
                <a:cubicBezTo>
                  <a:pt x="60" y="6"/>
                  <a:pt x="61" y="7"/>
                  <a:pt x="61" y="9"/>
                </a:cubicBezTo>
                <a:cubicBezTo>
                  <a:pt x="61" y="10"/>
                  <a:pt x="60" y="11"/>
                  <a:pt x="59" y="11"/>
                </a:cubicBezTo>
                <a:cubicBezTo>
                  <a:pt x="40" y="11"/>
                  <a:pt x="40" y="11"/>
                  <a:pt x="40" y="11"/>
                </a:cubicBezTo>
                <a:moveTo>
                  <a:pt x="71" y="11"/>
                </a:moveTo>
                <a:cubicBezTo>
                  <a:pt x="69" y="11"/>
                  <a:pt x="68" y="10"/>
                  <a:pt x="68" y="9"/>
                </a:cubicBezTo>
                <a:cubicBezTo>
                  <a:pt x="68" y="7"/>
                  <a:pt x="69" y="6"/>
                  <a:pt x="71" y="6"/>
                </a:cubicBezTo>
                <a:cubicBezTo>
                  <a:pt x="72" y="6"/>
                  <a:pt x="73" y="7"/>
                  <a:pt x="73" y="9"/>
                </a:cubicBezTo>
                <a:cubicBezTo>
                  <a:pt x="73" y="10"/>
                  <a:pt x="72" y="11"/>
                  <a:pt x="71" y="11"/>
                </a:cubicBezTo>
                <a:moveTo>
                  <a:pt x="103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5"/>
                </a:cubicBezTo>
                <a:cubicBezTo>
                  <a:pt x="0" y="185"/>
                  <a:pt x="0" y="185"/>
                  <a:pt x="0" y="185"/>
                </a:cubicBezTo>
                <a:cubicBezTo>
                  <a:pt x="0" y="188"/>
                  <a:pt x="3" y="190"/>
                  <a:pt x="6" y="190"/>
                </a:cubicBezTo>
                <a:cubicBezTo>
                  <a:pt x="103" y="190"/>
                  <a:pt x="103" y="190"/>
                  <a:pt x="103" y="190"/>
                </a:cubicBezTo>
                <a:cubicBezTo>
                  <a:pt x="106" y="190"/>
                  <a:pt x="108" y="188"/>
                  <a:pt x="108" y="185"/>
                </a:cubicBezTo>
                <a:cubicBezTo>
                  <a:pt x="108" y="5"/>
                  <a:pt x="108" y="5"/>
                  <a:pt x="108" y="5"/>
                </a:cubicBezTo>
                <a:cubicBezTo>
                  <a:pt x="108" y="3"/>
                  <a:pt x="106" y="0"/>
                  <a:pt x="103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33" name="Freeform 75">
            <a:extLst>
              <a:ext uri="{FF2B5EF4-FFF2-40B4-BE49-F238E27FC236}">
                <a16:creationId xmlns:a16="http://schemas.microsoft.com/office/drawing/2014/main" id="{F877F2BA-B9E7-4ACD-9C7E-49073346327A}"/>
              </a:ext>
            </a:extLst>
          </p:cNvPr>
          <p:cNvSpPr>
            <a:spLocks noEditPoints="1"/>
          </p:cNvSpPr>
          <p:nvPr/>
        </p:nvSpPr>
        <p:spPr bwMode="auto">
          <a:xfrm>
            <a:off x="6798994" y="4026995"/>
            <a:ext cx="451435" cy="391095"/>
          </a:xfrm>
          <a:custGeom>
            <a:avLst/>
            <a:gdLst>
              <a:gd name="T0" fmla="*/ 57 w 171"/>
              <a:gd name="T1" fmla="*/ 67 h 148"/>
              <a:gd name="T2" fmla="*/ 48 w 171"/>
              <a:gd name="T3" fmla="*/ 58 h 148"/>
              <a:gd name="T4" fmla="*/ 57 w 171"/>
              <a:gd name="T5" fmla="*/ 49 h 148"/>
              <a:gd name="T6" fmla="*/ 66 w 171"/>
              <a:gd name="T7" fmla="*/ 58 h 148"/>
              <a:gd name="T8" fmla="*/ 57 w 171"/>
              <a:gd name="T9" fmla="*/ 67 h 148"/>
              <a:gd name="T10" fmla="*/ 86 w 171"/>
              <a:gd name="T11" fmla="*/ 67 h 148"/>
              <a:gd name="T12" fmla="*/ 76 w 171"/>
              <a:gd name="T13" fmla="*/ 58 h 148"/>
              <a:gd name="T14" fmla="*/ 86 w 171"/>
              <a:gd name="T15" fmla="*/ 49 h 148"/>
              <a:gd name="T16" fmla="*/ 95 w 171"/>
              <a:gd name="T17" fmla="*/ 58 h 148"/>
              <a:gd name="T18" fmla="*/ 86 w 171"/>
              <a:gd name="T19" fmla="*/ 67 h 148"/>
              <a:gd name="T20" fmla="*/ 114 w 171"/>
              <a:gd name="T21" fmla="*/ 67 h 148"/>
              <a:gd name="T22" fmla="*/ 105 w 171"/>
              <a:gd name="T23" fmla="*/ 58 h 148"/>
              <a:gd name="T24" fmla="*/ 114 w 171"/>
              <a:gd name="T25" fmla="*/ 49 h 148"/>
              <a:gd name="T26" fmla="*/ 123 w 171"/>
              <a:gd name="T27" fmla="*/ 58 h 148"/>
              <a:gd name="T28" fmla="*/ 114 w 171"/>
              <a:gd name="T29" fmla="*/ 67 h 148"/>
              <a:gd name="T30" fmla="*/ 115 w 171"/>
              <a:gd name="T31" fmla="*/ 0 h 148"/>
              <a:gd name="T32" fmla="*/ 56 w 171"/>
              <a:gd name="T33" fmla="*/ 0 h 148"/>
              <a:gd name="T34" fmla="*/ 0 w 171"/>
              <a:gd name="T35" fmla="*/ 56 h 148"/>
              <a:gd name="T36" fmla="*/ 56 w 171"/>
              <a:gd name="T37" fmla="*/ 112 h 148"/>
              <a:gd name="T38" fmla="*/ 83 w 171"/>
              <a:gd name="T39" fmla="*/ 112 h 148"/>
              <a:gd name="T40" fmla="*/ 66 w 171"/>
              <a:gd name="T41" fmla="*/ 148 h 148"/>
              <a:gd name="T42" fmla="*/ 116 w 171"/>
              <a:gd name="T43" fmla="*/ 112 h 148"/>
              <a:gd name="T44" fmla="*/ 171 w 171"/>
              <a:gd name="T45" fmla="*/ 56 h 148"/>
              <a:gd name="T46" fmla="*/ 115 w 171"/>
              <a:gd name="T47" fmla="*/ 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71" h="148">
                <a:moveTo>
                  <a:pt x="57" y="67"/>
                </a:moveTo>
                <a:cubicBezTo>
                  <a:pt x="52" y="67"/>
                  <a:pt x="48" y="63"/>
                  <a:pt x="48" y="58"/>
                </a:cubicBezTo>
                <a:cubicBezTo>
                  <a:pt x="48" y="53"/>
                  <a:pt x="52" y="49"/>
                  <a:pt x="57" y="49"/>
                </a:cubicBezTo>
                <a:cubicBezTo>
                  <a:pt x="62" y="49"/>
                  <a:pt x="66" y="53"/>
                  <a:pt x="66" y="58"/>
                </a:cubicBezTo>
                <a:cubicBezTo>
                  <a:pt x="66" y="63"/>
                  <a:pt x="62" y="67"/>
                  <a:pt x="57" y="67"/>
                </a:cubicBezTo>
                <a:moveTo>
                  <a:pt x="86" y="67"/>
                </a:moveTo>
                <a:cubicBezTo>
                  <a:pt x="80" y="67"/>
                  <a:pt x="76" y="63"/>
                  <a:pt x="76" y="58"/>
                </a:cubicBezTo>
                <a:cubicBezTo>
                  <a:pt x="76" y="53"/>
                  <a:pt x="80" y="49"/>
                  <a:pt x="86" y="49"/>
                </a:cubicBezTo>
                <a:cubicBezTo>
                  <a:pt x="91" y="49"/>
                  <a:pt x="95" y="53"/>
                  <a:pt x="95" y="58"/>
                </a:cubicBezTo>
                <a:cubicBezTo>
                  <a:pt x="95" y="63"/>
                  <a:pt x="91" y="67"/>
                  <a:pt x="86" y="67"/>
                </a:cubicBezTo>
                <a:moveTo>
                  <a:pt x="114" y="67"/>
                </a:moveTo>
                <a:cubicBezTo>
                  <a:pt x="109" y="67"/>
                  <a:pt x="105" y="63"/>
                  <a:pt x="105" y="58"/>
                </a:cubicBezTo>
                <a:cubicBezTo>
                  <a:pt x="105" y="53"/>
                  <a:pt x="109" y="49"/>
                  <a:pt x="114" y="49"/>
                </a:cubicBezTo>
                <a:cubicBezTo>
                  <a:pt x="119" y="49"/>
                  <a:pt x="123" y="53"/>
                  <a:pt x="123" y="58"/>
                </a:cubicBezTo>
                <a:cubicBezTo>
                  <a:pt x="123" y="63"/>
                  <a:pt x="119" y="67"/>
                  <a:pt x="114" y="67"/>
                </a:cubicBezTo>
                <a:moveTo>
                  <a:pt x="115" y="0"/>
                </a:moveTo>
                <a:cubicBezTo>
                  <a:pt x="56" y="0"/>
                  <a:pt x="56" y="0"/>
                  <a:pt x="56" y="0"/>
                </a:cubicBezTo>
                <a:cubicBezTo>
                  <a:pt x="25" y="0"/>
                  <a:pt x="0" y="25"/>
                  <a:pt x="0" y="56"/>
                </a:cubicBezTo>
                <a:cubicBezTo>
                  <a:pt x="0" y="87"/>
                  <a:pt x="25" y="112"/>
                  <a:pt x="56" y="112"/>
                </a:cubicBezTo>
                <a:cubicBezTo>
                  <a:pt x="83" y="112"/>
                  <a:pt x="83" y="112"/>
                  <a:pt x="83" y="112"/>
                </a:cubicBezTo>
                <a:cubicBezTo>
                  <a:pt x="86" y="143"/>
                  <a:pt x="66" y="148"/>
                  <a:pt x="66" y="148"/>
                </a:cubicBezTo>
                <a:cubicBezTo>
                  <a:pt x="105" y="148"/>
                  <a:pt x="114" y="123"/>
                  <a:pt x="116" y="112"/>
                </a:cubicBezTo>
                <a:cubicBezTo>
                  <a:pt x="147" y="111"/>
                  <a:pt x="171" y="86"/>
                  <a:pt x="171" y="56"/>
                </a:cubicBezTo>
                <a:cubicBezTo>
                  <a:pt x="171" y="25"/>
                  <a:pt x="146" y="0"/>
                  <a:pt x="115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34" name="Freeform 80">
            <a:extLst>
              <a:ext uri="{FF2B5EF4-FFF2-40B4-BE49-F238E27FC236}">
                <a16:creationId xmlns:a16="http://schemas.microsoft.com/office/drawing/2014/main" id="{E07B8E54-B1C3-49FD-81C9-81998D244FD9}"/>
              </a:ext>
            </a:extLst>
          </p:cNvPr>
          <p:cNvSpPr>
            <a:spLocks noEditPoints="1"/>
          </p:cNvSpPr>
          <p:nvPr/>
        </p:nvSpPr>
        <p:spPr bwMode="auto">
          <a:xfrm>
            <a:off x="4982026" y="4053127"/>
            <a:ext cx="356544" cy="356544"/>
          </a:xfrm>
          <a:custGeom>
            <a:avLst/>
            <a:gdLst>
              <a:gd name="T0" fmla="*/ 79 w 150"/>
              <a:gd name="T1" fmla="*/ 141 h 150"/>
              <a:gd name="T2" fmla="*/ 75 w 150"/>
              <a:gd name="T3" fmla="*/ 141 h 150"/>
              <a:gd name="T4" fmla="*/ 71 w 150"/>
              <a:gd name="T5" fmla="*/ 141 h 150"/>
              <a:gd name="T6" fmla="*/ 29 w 150"/>
              <a:gd name="T7" fmla="*/ 123 h 150"/>
              <a:gd name="T8" fmla="*/ 117 w 150"/>
              <a:gd name="T9" fmla="*/ 126 h 150"/>
              <a:gd name="T10" fmla="*/ 117 w 150"/>
              <a:gd name="T11" fmla="*/ 126 h 150"/>
              <a:gd name="T12" fmla="*/ 47 w 150"/>
              <a:gd name="T13" fmla="*/ 117 h 150"/>
              <a:gd name="T14" fmla="*/ 103 w 150"/>
              <a:gd name="T15" fmla="*/ 117 h 150"/>
              <a:gd name="T16" fmla="*/ 71 w 150"/>
              <a:gd name="T17" fmla="*/ 140 h 150"/>
              <a:gd name="T18" fmla="*/ 71 w 150"/>
              <a:gd name="T19" fmla="*/ 140 h 150"/>
              <a:gd name="T20" fmla="*/ 94 w 150"/>
              <a:gd name="T21" fmla="*/ 115 h 150"/>
              <a:gd name="T22" fmla="*/ 9 w 150"/>
              <a:gd name="T23" fmla="*/ 80 h 150"/>
              <a:gd name="T24" fmla="*/ 23 w 150"/>
              <a:gd name="T25" fmla="*/ 116 h 150"/>
              <a:gd name="T26" fmla="*/ 42 w 150"/>
              <a:gd name="T27" fmla="*/ 80 h 150"/>
              <a:gd name="T28" fmla="*/ 53 w 150"/>
              <a:gd name="T29" fmla="*/ 107 h 150"/>
              <a:gd name="T30" fmla="*/ 71 w 150"/>
              <a:gd name="T31" fmla="*/ 105 h 150"/>
              <a:gd name="T32" fmla="*/ 79 w 150"/>
              <a:gd name="T33" fmla="*/ 105 h 150"/>
              <a:gd name="T34" fmla="*/ 96 w 150"/>
              <a:gd name="T35" fmla="*/ 107 h 150"/>
              <a:gd name="T36" fmla="*/ 108 w 150"/>
              <a:gd name="T37" fmla="*/ 80 h 150"/>
              <a:gd name="T38" fmla="*/ 127 w 150"/>
              <a:gd name="T39" fmla="*/ 116 h 150"/>
              <a:gd name="T40" fmla="*/ 141 w 150"/>
              <a:gd name="T41" fmla="*/ 80 h 150"/>
              <a:gd name="T42" fmla="*/ 53 w 150"/>
              <a:gd name="T43" fmla="*/ 44 h 150"/>
              <a:gd name="T44" fmla="*/ 50 w 150"/>
              <a:gd name="T45" fmla="*/ 71 h 150"/>
              <a:gd name="T46" fmla="*/ 96 w 150"/>
              <a:gd name="T47" fmla="*/ 44 h 150"/>
              <a:gd name="T48" fmla="*/ 26 w 150"/>
              <a:gd name="T49" fmla="*/ 71 h 150"/>
              <a:gd name="T50" fmla="*/ 42 w 150"/>
              <a:gd name="T51" fmla="*/ 71 h 150"/>
              <a:gd name="T52" fmla="*/ 105 w 150"/>
              <a:gd name="T53" fmla="*/ 42 h 150"/>
              <a:gd name="T54" fmla="*/ 108 w 150"/>
              <a:gd name="T55" fmla="*/ 71 h 150"/>
              <a:gd name="T56" fmla="*/ 26 w 150"/>
              <a:gd name="T57" fmla="*/ 36 h 150"/>
              <a:gd name="T58" fmla="*/ 132 w 150"/>
              <a:gd name="T59" fmla="*/ 71 h 150"/>
              <a:gd name="T60" fmla="*/ 141 w 150"/>
              <a:gd name="T61" fmla="*/ 71 h 150"/>
              <a:gd name="T62" fmla="*/ 29 w 150"/>
              <a:gd name="T63" fmla="*/ 28 h 150"/>
              <a:gd name="T64" fmla="*/ 120 w 150"/>
              <a:gd name="T65" fmla="*/ 28 h 150"/>
              <a:gd name="T66" fmla="*/ 120 w 150"/>
              <a:gd name="T67" fmla="*/ 28 h 150"/>
              <a:gd name="T68" fmla="*/ 55 w 150"/>
              <a:gd name="T69" fmla="*/ 15 h 150"/>
              <a:gd name="T70" fmla="*/ 94 w 150"/>
              <a:gd name="T71" fmla="*/ 15 h 150"/>
              <a:gd name="T72" fmla="*/ 71 w 150"/>
              <a:gd name="T73" fmla="*/ 37 h 150"/>
              <a:gd name="T74" fmla="*/ 71 w 150"/>
              <a:gd name="T75" fmla="*/ 37 h 150"/>
              <a:gd name="T76" fmla="*/ 94 w 150"/>
              <a:gd name="T77" fmla="*/ 36 h 150"/>
              <a:gd name="T78" fmla="*/ 75 w 150"/>
              <a:gd name="T79" fmla="*/ 9 h 150"/>
              <a:gd name="T80" fmla="*/ 79 w 150"/>
              <a:gd name="T81" fmla="*/ 9 h 150"/>
              <a:gd name="T82" fmla="*/ 71 w 150"/>
              <a:gd name="T83" fmla="*/ 9 h 150"/>
              <a:gd name="T84" fmla="*/ 75 w 150"/>
              <a:gd name="T85" fmla="*/ 9 h 150"/>
              <a:gd name="T86" fmla="*/ 75 w 150"/>
              <a:gd name="T87" fmla="*/ 0 h 150"/>
              <a:gd name="T88" fmla="*/ 0 w 150"/>
              <a:gd name="T89" fmla="*/ 75 h 150"/>
              <a:gd name="T90" fmla="*/ 75 w 150"/>
              <a:gd name="T91" fmla="*/ 150 h 150"/>
              <a:gd name="T92" fmla="*/ 150 w 150"/>
              <a:gd name="T93" fmla="*/ 75 h 150"/>
              <a:gd name="T94" fmla="*/ 75 w 150"/>
              <a:gd name="T9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50" h="150">
                <a:moveTo>
                  <a:pt x="75" y="141"/>
                </a:moveTo>
                <a:cubicBezTo>
                  <a:pt x="76" y="141"/>
                  <a:pt x="78" y="141"/>
                  <a:pt x="79" y="141"/>
                </a:cubicBezTo>
                <a:cubicBezTo>
                  <a:pt x="79" y="141"/>
                  <a:pt x="79" y="141"/>
                  <a:pt x="79" y="141"/>
                </a:cubicBezTo>
                <a:cubicBezTo>
                  <a:pt x="79" y="141"/>
                  <a:pt x="79" y="141"/>
                  <a:pt x="79" y="141"/>
                </a:cubicBezTo>
                <a:cubicBezTo>
                  <a:pt x="78" y="141"/>
                  <a:pt x="76" y="141"/>
                  <a:pt x="75" y="141"/>
                </a:cubicBezTo>
                <a:cubicBezTo>
                  <a:pt x="75" y="141"/>
                  <a:pt x="75" y="141"/>
                  <a:pt x="75" y="141"/>
                </a:cubicBezTo>
                <a:cubicBezTo>
                  <a:pt x="75" y="141"/>
                  <a:pt x="75" y="141"/>
                  <a:pt x="75" y="141"/>
                </a:cubicBezTo>
                <a:cubicBezTo>
                  <a:pt x="73" y="141"/>
                  <a:pt x="72" y="141"/>
                  <a:pt x="71" y="141"/>
                </a:cubicBezTo>
                <a:cubicBezTo>
                  <a:pt x="71" y="141"/>
                  <a:pt x="71" y="141"/>
                  <a:pt x="71" y="141"/>
                </a:cubicBezTo>
                <a:cubicBezTo>
                  <a:pt x="72" y="141"/>
                  <a:pt x="73" y="141"/>
                  <a:pt x="75" y="141"/>
                </a:cubicBezTo>
                <a:moveTo>
                  <a:pt x="33" y="126"/>
                </a:moveTo>
                <a:cubicBezTo>
                  <a:pt x="31" y="125"/>
                  <a:pt x="30" y="124"/>
                  <a:pt x="29" y="123"/>
                </a:cubicBezTo>
                <a:cubicBezTo>
                  <a:pt x="29" y="122"/>
                  <a:pt x="29" y="122"/>
                  <a:pt x="30" y="122"/>
                </a:cubicBezTo>
                <a:cubicBezTo>
                  <a:pt x="31" y="124"/>
                  <a:pt x="32" y="125"/>
                  <a:pt x="33" y="126"/>
                </a:cubicBezTo>
                <a:moveTo>
                  <a:pt x="117" y="126"/>
                </a:moveTo>
                <a:cubicBezTo>
                  <a:pt x="118" y="125"/>
                  <a:pt x="119" y="124"/>
                  <a:pt x="120" y="122"/>
                </a:cubicBezTo>
                <a:cubicBezTo>
                  <a:pt x="120" y="122"/>
                  <a:pt x="121" y="122"/>
                  <a:pt x="121" y="123"/>
                </a:cubicBezTo>
                <a:cubicBezTo>
                  <a:pt x="120" y="124"/>
                  <a:pt x="118" y="125"/>
                  <a:pt x="117" y="126"/>
                </a:cubicBezTo>
                <a:moveTo>
                  <a:pt x="55" y="136"/>
                </a:moveTo>
                <a:cubicBezTo>
                  <a:pt x="49" y="132"/>
                  <a:pt x="43" y="126"/>
                  <a:pt x="38" y="119"/>
                </a:cubicBezTo>
                <a:cubicBezTo>
                  <a:pt x="41" y="118"/>
                  <a:pt x="44" y="117"/>
                  <a:pt x="47" y="117"/>
                </a:cubicBezTo>
                <a:cubicBezTo>
                  <a:pt x="49" y="124"/>
                  <a:pt x="52" y="131"/>
                  <a:pt x="55" y="136"/>
                </a:cubicBezTo>
                <a:moveTo>
                  <a:pt x="94" y="136"/>
                </a:moveTo>
                <a:cubicBezTo>
                  <a:pt x="98" y="131"/>
                  <a:pt x="100" y="124"/>
                  <a:pt x="103" y="117"/>
                </a:cubicBezTo>
                <a:cubicBezTo>
                  <a:pt x="106" y="117"/>
                  <a:pt x="109" y="118"/>
                  <a:pt x="112" y="119"/>
                </a:cubicBezTo>
                <a:cubicBezTo>
                  <a:pt x="107" y="126"/>
                  <a:pt x="101" y="132"/>
                  <a:pt x="94" y="136"/>
                </a:cubicBezTo>
                <a:moveTo>
                  <a:pt x="71" y="140"/>
                </a:moveTo>
                <a:cubicBezTo>
                  <a:pt x="65" y="137"/>
                  <a:pt x="59" y="128"/>
                  <a:pt x="55" y="115"/>
                </a:cubicBezTo>
                <a:cubicBezTo>
                  <a:pt x="60" y="114"/>
                  <a:pt x="65" y="114"/>
                  <a:pt x="71" y="114"/>
                </a:cubicBezTo>
                <a:cubicBezTo>
                  <a:pt x="71" y="140"/>
                  <a:pt x="71" y="140"/>
                  <a:pt x="71" y="140"/>
                </a:cubicBezTo>
                <a:moveTo>
                  <a:pt x="79" y="140"/>
                </a:moveTo>
                <a:cubicBezTo>
                  <a:pt x="79" y="114"/>
                  <a:pt x="79" y="114"/>
                  <a:pt x="79" y="114"/>
                </a:cubicBezTo>
                <a:cubicBezTo>
                  <a:pt x="84" y="114"/>
                  <a:pt x="89" y="114"/>
                  <a:pt x="94" y="115"/>
                </a:cubicBezTo>
                <a:cubicBezTo>
                  <a:pt x="90" y="128"/>
                  <a:pt x="85" y="137"/>
                  <a:pt x="79" y="140"/>
                </a:cubicBezTo>
                <a:moveTo>
                  <a:pt x="23" y="116"/>
                </a:moveTo>
                <a:cubicBezTo>
                  <a:pt x="15" y="106"/>
                  <a:pt x="10" y="93"/>
                  <a:pt x="9" y="80"/>
                </a:cubicBezTo>
                <a:cubicBezTo>
                  <a:pt x="17" y="80"/>
                  <a:pt x="17" y="80"/>
                  <a:pt x="17" y="80"/>
                </a:cubicBezTo>
                <a:cubicBezTo>
                  <a:pt x="18" y="92"/>
                  <a:pt x="21" y="104"/>
                  <a:pt x="26" y="115"/>
                </a:cubicBezTo>
                <a:cubicBezTo>
                  <a:pt x="25" y="115"/>
                  <a:pt x="24" y="115"/>
                  <a:pt x="23" y="116"/>
                </a:cubicBezTo>
                <a:moveTo>
                  <a:pt x="34" y="112"/>
                </a:moveTo>
                <a:cubicBezTo>
                  <a:pt x="29" y="102"/>
                  <a:pt x="26" y="91"/>
                  <a:pt x="26" y="80"/>
                </a:cubicBezTo>
                <a:cubicBezTo>
                  <a:pt x="42" y="80"/>
                  <a:pt x="42" y="80"/>
                  <a:pt x="42" y="80"/>
                </a:cubicBezTo>
                <a:cubicBezTo>
                  <a:pt x="42" y="90"/>
                  <a:pt x="43" y="100"/>
                  <a:pt x="45" y="108"/>
                </a:cubicBezTo>
                <a:cubicBezTo>
                  <a:pt x="41" y="109"/>
                  <a:pt x="37" y="110"/>
                  <a:pt x="34" y="112"/>
                </a:cubicBezTo>
                <a:moveTo>
                  <a:pt x="53" y="107"/>
                </a:moveTo>
                <a:cubicBezTo>
                  <a:pt x="52" y="99"/>
                  <a:pt x="51" y="89"/>
                  <a:pt x="50" y="80"/>
                </a:cubicBezTo>
                <a:cubicBezTo>
                  <a:pt x="71" y="80"/>
                  <a:pt x="71" y="80"/>
                  <a:pt x="71" y="80"/>
                </a:cubicBezTo>
                <a:cubicBezTo>
                  <a:pt x="71" y="105"/>
                  <a:pt x="71" y="105"/>
                  <a:pt x="71" y="105"/>
                </a:cubicBezTo>
                <a:cubicBezTo>
                  <a:pt x="65" y="105"/>
                  <a:pt x="59" y="106"/>
                  <a:pt x="53" y="107"/>
                </a:cubicBezTo>
                <a:moveTo>
                  <a:pt x="96" y="107"/>
                </a:moveTo>
                <a:cubicBezTo>
                  <a:pt x="91" y="106"/>
                  <a:pt x="85" y="105"/>
                  <a:pt x="79" y="105"/>
                </a:cubicBezTo>
                <a:cubicBezTo>
                  <a:pt x="79" y="80"/>
                  <a:pt x="79" y="80"/>
                  <a:pt x="79" y="80"/>
                </a:cubicBezTo>
                <a:cubicBezTo>
                  <a:pt x="99" y="80"/>
                  <a:pt x="99" y="80"/>
                  <a:pt x="99" y="80"/>
                </a:cubicBezTo>
                <a:cubicBezTo>
                  <a:pt x="99" y="89"/>
                  <a:pt x="98" y="99"/>
                  <a:pt x="96" y="107"/>
                </a:cubicBezTo>
                <a:moveTo>
                  <a:pt x="116" y="112"/>
                </a:moveTo>
                <a:cubicBezTo>
                  <a:pt x="112" y="110"/>
                  <a:pt x="108" y="109"/>
                  <a:pt x="105" y="108"/>
                </a:cubicBezTo>
                <a:cubicBezTo>
                  <a:pt x="106" y="100"/>
                  <a:pt x="107" y="90"/>
                  <a:pt x="108" y="80"/>
                </a:cubicBezTo>
                <a:cubicBezTo>
                  <a:pt x="124" y="80"/>
                  <a:pt x="124" y="80"/>
                  <a:pt x="124" y="80"/>
                </a:cubicBezTo>
                <a:cubicBezTo>
                  <a:pt x="123" y="91"/>
                  <a:pt x="121" y="102"/>
                  <a:pt x="116" y="112"/>
                </a:cubicBezTo>
                <a:moveTo>
                  <a:pt x="127" y="116"/>
                </a:moveTo>
                <a:cubicBezTo>
                  <a:pt x="126" y="115"/>
                  <a:pt x="125" y="115"/>
                  <a:pt x="124" y="115"/>
                </a:cubicBezTo>
                <a:cubicBezTo>
                  <a:pt x="129" y="104"/>
                  <a:pt x="132" y="92"/>
                  <a:pt x="132" y="80"/>
                </a:cubicBezTo>
                <a:cubicBezTo>
                  <a:pt x="141" y="80"/>
                  <a:pt x="141" y="80"/>
                  <a:pt x="141" y="80"/>
                </a:cubicBezTo>
                <a:cubicBezTo>
                  <a:pt x="140" y="93"/>
                  <a:pt x="135" y="106"/>
                  <a:pt x="127" y="116"/>
                </a:cubicBezTo>
                <a:moveTo>
                  <a:pt x="50" y="71"/>
                </a:moveTo>
                <a:cubicBezTo>
                  <a:pt x="51" y="61"/>
                  <a:pt x="52" y="52"/>
                  <a:pt x="53" y="44"/>
                </a:cubicBezTo>
                <a:cubicBezTo>
                  <a:pt x="59" y="45"/>
                  <a:pt x="65" y="45"/>
                  <a:pt x="71" y="46"/>
                </a:cubicBezTo>
                <a:cubicBezTo>
                  <a:pt x="71" y="71"/>
                  <a:pt x="71" y="71"/>
                  <a:pt x="71" y="71"/>
                </a:cubicBezTo>
                <a:cubicBezTo>
                  <a:pt x="50" y="71"/>
                  <a:pt x="50" y="71"/>
                  <a:pt x="50" y="71"/>
                </a:cubicBezTo>
                <a:moveTo>
                  <a:pt x="79" y="71"/>
                </a:moveTo>
                <a:cubicBezTo>
                  <a:pt x="79" y="46"/>
                  <a:pt x="79" y="46"/>
                  <a:pt x="79" y="46"/>
                </a:cubicBezTo>
                <a:cubicBezTo>
                  <a:pt x="85" y="45"/>
                  <a:pt x="91" y="45"/>
                  <a:pt x="96" y="44"/>
                </a:cubicBezTo>
                <a:cubicBezTo>
                  <a:pt x="98" y="52"/>
                  <a:pt x="99" y="61"/>
                  <a:pt x="99" y="71"/>
                </a:cubicBezTo>
                <a:cubicBezTo>
                  <a:pt x="79" y="71"/>
                  <a:pt x="79" y="71"/>
                  <a:pt x="79" y="71"/>
                </a:cubicBezTo>
                <a:moveTo>
                  <a:pt x="26" y="71"/>
                </a:moveTo>
                <a:cubicBezTo>
                  <a:pt x="26" y="59"/>
                  <a:pt x="29" y="48"/>
                  <a:pt x="34" y="39"/>
                </a:cubicBezTo>
                <a:cubicBezTo>
                  <a:pt x="37" y="40"/>
                  <a:pt x="41" y="41"/>
                  <a:pt x="45" y="42"/>
                </a:cubicBezTo>
                <a:cubicBezTo>
                  <a:pt x="43" y="51"/>
                  <a:pt x="42" y="61"/>
                  <a:pt x="42" y="71"/>
                </a:cubicBezTo>
                <a:cubicBezTo>
                  <a:pt x="26" y="71"/>
                  <a:pt x="26" y="71"/>
                  <a:pt x="26" y="71"/>
                </a:cubicBezTo>
                <a:moveTo>
                  <a:pt x="108" y="71"/>
                </a:moveTo>
                <a:cubicBezTo>
                  <a:pt x="107" y="61"/>
                  <a:pt x="106" y="51"/>
                  <a:pt x="105" y="42"/>
                </a:cubicBezTo>
                <a:cubicBezTo>
                  <a:pt x="108" y="41"/>
                  <a:pt x="112" y="40"/>
                  <a:pt x="116" y="39"/>
                </a:cubicBezTo>
                <a:cubicBezTo>
                  <a:pt x="121" y="48"/>
                  <a:pt x="123" y="59"/>
                  <a:pt x="124" y="71"/>
                </a:cubicBezTo>
                <a:cubicBezTo>
                  <a:pt x="108" y="71"/>
                  <a:pt x="108" y="71"/>
                  <a:pt x="108" y="71"/>
                </a:cubicBezTo>
                <a:moveTo>
                  <a:pt x="9" y="71"/>
                </a:moveTo>
                <a:cubicBezTo>
                  <a:pt x="10" y="57"/>
                  <a:pt x="15" y="45"/>
                  <a:pt x="23" y="35"/>
                </a:cubicBezTo>
                <a:cubicBezTo>
                  <a:pt x="24" y="35"/>
                  <a:pt x="25" y="35"/>
                  <a:pt x="26" y="36"/>
                </a:cubicBezTo>
                <a:cubicBezTo>
                  <a:pt x="21" y="46"/>
                  <a:pt x="18" y="58"/>
                  <a:pt x="17" y="71"/>
                </a:cubicBezTo>
                <a:cubicBezTo>
                  <a:pt x="9" y="71"/>
                  <a:pt x="9" y="71"/>
                  <a:pt x="9" y="71"/>
                </a:cubicBezTo>
                <a:moveTo>
                  <a:pt x="132" y="71"/>
                </a:moveTo>
                <a:cubicBezTo>
                  <a:pt x="132" y="58"/>
                  <a:pt x="129" y="46"/>
                  <a:pt x="124" y="36"/>
                </a:cubicBezTo>
                <a:cubicBezTo>
                  <a:pt x="125" y="35"/>
                  <a:pt x="126" y="35"/>
                  <a:pt x="127" y="35"/>
                </a:cubicBezTo>
                <a:cubicBezTo>
                  <a:pt x="135" y="45"/>
                  <a:pt x="140" y="57"/>
                  <a:pt x="141" y="71"/>
                </a:cubicBezTo>
                <a:cubicBezTo>
                  <a:pt x="132" y="71"/>
                  <a:pt x="132" y="71"/>
                  <a:pt x="132" y="71"/>
                </a:cubicBezTo>
                <a:moveTo>
                  <a:pt x="30" y="28"/>
                </a:moveTo>
                <a:cubicBezTo>
                  <a:pt x="29" y="28"/>
                  <a:pt x="29" y="28"/>
                  <a:pt x="29" y="28"/>
                </a:cubicBezTo>
                <a:cubicBezTo>
                  <a:pt x="30" y="27"/>
                  <a:pt x="31" y="25"/>
                  <a:pt x="33" y="24"/>
                </a:cubicBezTo>
                <a:cubicBezTo>
                  <a:pt x="32" y="25"/>
                  <a:pt x="31" y="27"/>
                  <a:pt x="30" y="28"/>
                </a:cubicBezTo>
                <a:moveTo>
                  <a:pt x="120" y="28"/>
                </a:moveTo>
                <a:cubicBezTo>
                  <a:pt x="119" y="27"/>
                  <a:pt x="118" y="25"/>
                  <a:pt x="117" y="24"/>
                </a:cubicBezTo>
                <a:cubicBezTo>
                  <a:pt x="118" y="25"/>
                  <a:pt x="120" y="27"/>
                  <a:pt x="121" y="28"/>
                </a:cubicBezTo>
                <a:cubicBezTo>
                  <a:pt x="121" y="28"/>
                  <a:pt x="120" y="28"/>
                  <a:pt x="120" y="28"/>
                </a:cubicBezTo>
                <a:moveTo>
                  <a:pt x="47" y="34"/>
                </a:moveTo>
                <a:cubicBezTo>
                  <a:pt x="44" y="33"/>
                  <a:pt x="41" y="32"/>
                  <a:pt x="38" y="31"/>
                </a:cubicBezTo>
                <a:cubicBezTo>
                  <a:pt x="43" y="24"/>
                  <a:pt x="49" y="18"/>
                  <a:pt x="55" y="15"/>
                </a:cubicBezTo>
                <a:cubicBezTo>
                  <a:pt x="52" y="20"/>
                  <a:pt x="49" y="26"/>
                  <a:pt x="47" y="34"/>
                </a:cubicBezTo>
                <a:moveTo>
                  <a:pt x="103" y="34"/>
                </a:moveTo>
                <a:cubicBezTo>
                  <a:pt x="100" y="26"/>
                  <a:pt x="98" y="20"/>
                  <a:pt x="94" y="15"/>
                </a:cubicBezTo>
                <a:cubicBezTo>
                  <a:pt x="101" y="18"/>
                  <a:pt x="107" y="24"/>
                  <a:pt x="112" y="31"/>
                </a:cubicBezTo>
                <a:cubicBezTo>
                  <a:pt x="109" y="32"/>
                  <a:pt x="106" y="33"/>
                  <a:pt x="103" y="34"/>
                </a:cubicBezTo>
                <a:moveTo>
                  <a:pt x="71" y="37"/>
                </a:moveTo>
                <a:cubicBezTo>
                  <a:pt x="65" y="37"/>
                  <a:pt x="60" y="36"/>
                  <a:pt x="55" y="36"/>
                </a:cubicBezTo>
                <a:cubicBezTo>
                  <a:pt x="59" y="22"/>
                  <a:pt x="65" y="13"/>
                  <a:pt x="71" y="10"/>
                </a:cubicBezTo>
                <a:cubicBezTo>
                  <a:pt x="71" y="37"/>
                  <a:pt x="71" y="37"/>
                  <a:pt x="71" y="37"/>
                </a:cubicBezTo>
                <a:moveTo>
                  <a:pt x="79" y="37"/>
                </a:moveTo>
                <a:cubicBezTo>
                  <a:pt x="79" y="10"/>
                  <a:pt x="79" y="10"/>
                  <a:pt x="79" y="10"/>
                </a:cubicBezTo>
                <a:cubicBezTo>
                  <a:pt x="85" y="13"/>
                  <a:pt x="90" y="22"/>
                  <a:pt x="94" y="36"/>
                </a:cubicBezTo>
                <a:cubicBezTo>
                  <a:pt x="89" y="36"/>
                  <a:pt x="84" y="37"/>
                  <a:pt x="79" y="37"/>
                </a:cubicBezTo>
                <a:moveTo>
                  <a:pt x="75" y="9"/>
                </a:moveTo>
                <a:cubicBezTo>
                  <a:pt x="75" y="9"/>
                  <a:pt x="75" y="9"/>
                  <a:pt x="75" y="9"/>
                </a:cubicBezTo>
                <a:cubicBezTo>
                  <a:pt x="76" y="9"/>
                  <a:pt x="78" y="9"/>
                  <a:pt x="79" y="9"/>
                </a:cubicBezTo>
                <a:cubicBezTo>
                  <a:pt x="79" y="9"/>
                  <a:pt x="79" y="9"/>
                  <a:pt x="79" y="9"/>
                </a:cubicBezTo>
                <a:cubicBezTo>
                  <a:pt x="79" y="9"/>
                  <a:pt x="79" y="9"/>
                  <a:pt x="79" y="9"/>
                </a:cubicBezTo>
                <a:cubicBezTo>
                  <a:pt x="78" y="9"/>
                  <a:pt x="76" y="9"/>
                  <a:pt x="75" y="9"/>
                </a:cubicBezTo>
                <a:moveTo>
                  <a:pt x="71" y="9"/>
                </a:moveTo>
                <a:cubicBezTo>
                  <a:pt x="71" y="9"/>
                  <a:pt x="71" y="9"/>
                  <a:pt x="71" y="9"/>
                </a:cubicBezTo>
                <a:cubicBezTo>
                  <a:pt x="72" y="9"/>
                  <a:pt x="73" y="9"/>
                  <a:pt x="75" y="9"/>
                </a:cubicBezTo>
                <a:cubicBezTo>
                  <a:pt x="75" y="9"/>
                  <a:pt x="75" y="9"/>
                  <a:pt x="75" y="9"/>
                </a:cubicBezTo>
                <a:cubicBezTo>
                  <a:pt x="75" y="9"/>
                  <a:pt x="75" y="9"/>
                  <a:pt x="75" y="9"/>
                </a:cubicBezTo>
                <a:cubicBezTo>
                  <a:pt x="73" y="9"/>
                  <a:pt x="72" y="9"/>
                  <a:pt x="71" y="9"/>
                </a:cubicBezTo>
                <a:cubicBezTo>
                  <a:pt x="71" y="9"/>
                  <a:pt x="71" y="9"/>
                  <a:pt x="71" y="9"/>
                </a:cubicBezTo>
                <a:moveTo>
                  <a:pt x="75" y="0"/>
                </a:moveTo>
                <a:cubicBezTo>
                  <a:pt x="53" y="0"/>
                  <a:pt x="34" y="10"/>
                  <a:pt x="20" y="24"/>
                </a:cubicBezTo>
                <a:cubicBezTo>
                  <a:pt x="19" y="26"/>
                  <a:pt x="17" y="28"/>
                  <a:pt x="15" y="31"/>
                </a:cubicBezTo>
                <a:cubicBezTo>
                  <a:pt x="6" y="43"/>
                  <a:pt x="0" y="58"/>
                  <a:pt x="0" y="75"/>
                </a:cubicBezTo>
                <a:cubicBezTo>
                  <a:pt x="0" y="92"/>
                  <a:pt x="6" y="107"/>
                  <a:pt x="15" y="120"/>
                </a:cubicBezTo>
                <a:cubicBezTo>
                  <a:pt x="17" y="122"/>
                  <a:pt x="19" y="124"/>
                  <a:pt x="20" y="126"/>
                </a:cubicBezTo>
                <a:cubicBezTo>
                  <a:pt x="34" y="141"/>
                  <a:pt x="53" y="150"/>
                  <a:pt x="75" y="150"/>
                </a:cubicBezTo>
                <a:cubicBezTo>
                  <a:pt x="96" y="150"/>
                  <a:pt x="115" y="141"/>
                  <a:pt x="129" y="126"/>
                </a:cubicBezTo>
                <a:cubicBezTo>
                  <a:pt x="131" y="124"/>
                  <a:pt x="133" y="122"/>
                  <a:pt x="135" y="120"/>
                </a:cubicBezTo>
                <a:cubicBezTo>
                  <a:pt x="144" y="107"/>
                  <a:pt x="150" y="92"/>
                  <a:pt x="150" y="75"/>
                </a:cubicBezTo>
                <a:cubicBezTo>
                  <a:pt x="150" y="58"/>
                  <a:pt x="144" y="43"/>
                  <a:pt x="135" y="31"/>
                </a:cubicBezTo>
                <a:cubicBezTo>
                  <a:pt x="133" y="28"/>
                  <a:pt x="131" y="26"/>
                  <a:pt x="129" y="24"/>
                </a:cubicBezTo>
                <a:cubicBezTo>
                  <a:pt x="115" y="10"/>
                  <a:pt x="96" y="0"/>
                  <a:pt x="75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35" name="Freeform 82">
            <a:extLst>
              <a:ext uri="{FF2B5EF4-FFF2-40B4-BE49-F238E27FC236}">
                <a16:creationId xmlns:a16="http://schemas.microsoft.com/office/drawing/2014/main" id="{BEDC2420-F87F-49E5-B872-F5317159290D}"/>
              </a:ext>
            </a:extLst>
          </p:cNvPr>
          <p:cNvSpPr>
            <a:spLocks noEditPoints="1"/>
          </p:cNvSpPr>
          <p:nvPr/>
        </p:nvSpPr>
        <p:spPr bwMode="auto">
          <a:xfrm>
            <a:off x="4880801" y="2560557"/>
            <a:ext cx="411649" cy="413487"/>
          </a:xfrm>
          <a:custGeom>
            <a:avLst/>
            <a:gdLst>
              <a:gd name="T0" fmla="*/ 48 w 95"/>
              <a:gd name="T1" fmla="*/ 69 h 95"/>
              <a:gd name="T2" fmla="*/ 28 w 95"/>
              <a:gd name="T3" fmla="*/ 56 h 95"/>
              <a:gd name="T4" fmla="*/ 39 w 95"/>
              <a:gd name="T5" fmla="*/ 28 h 95"/>
              <a:gd name="T6" fmla="*/ 48 w 95"/>
              <a:gd name="T7" fmla="*/ 26 h 95"/>
              <a:gd name="T8" fmla="*/ 67 w 95"/>
              <a:gd name="T9" fmla="*/ 39 h 95"/>
              <a:gd name="T10" fmla="*/ 56 w 95"/>
              <a:gd name="T11" fmla="*/ 67 h 95"/>
              <a:gd name="T12" fmla="*/ 48 w 95"/>
              <a:gd name="T13" fmla="*/ 69 h 95"/>
              <a:gd name="T14" fmla="*/ 59 w 95"/>
              <a:gd name="T15" fmla="*/ 0 h 95"/>
              <a:gd name="T16" fmla="*/ 54 w 95"/>
              <a:gd name="T17" fmla="*/ 11 h 95"/>
              <a:gd name="T18" fmla="*/ 48 w 95"/>
              <a:gd name="T19" fmla="*/ 11 h 95"/>
              <a:gd name="T20" fmla="*/ 41 w 95"/>
              <a:gd name="T21" fmla="*/ 11 h 95"/>
              <a:gd name="T22" fmla="*/ 36 w 95"/>
              <a:gd name="T23" fmla="*/ 0 h 95"/>
              <a:gd name="T24" fmla="*/ 22 w 95"/>
              <a:gd name="T25" fmla="*/ 6 h 95"/>
              <a:gd name="T26" fmla="*/ 27 w 95"/>
              <a:gd name="T27" fmla="*/ 17 h 95"/>
              <a:gd name="T28" fmla="*/ 17 w 95"/>
              <a:gd name="T29" fmla="*/ 27 h 95"/>
              <a:gd name="T30" fmla="*/ 6 w 95"/>
              <a:gd name="T31" fmla="*/ 22 h 95"/>
              <a:gd name="T32" fmla="*/ 0 w 95"/>
              <a:gd name="T33" fmla="*/ 36 h 95"/>
              <a:gd name="T34" fmla="*/ 12 w 95"/>
              <a:gd name="T35" fmla="*/ 41 h 95"/>
              <a:gd name="T36" fmla="*/ 12 w 95"/>
              <a:gd name="T37" fmla="*/ 54 h 95"/>
              <a:gd name="T38" fmla="*/ 0 w 95"/>
              <a:gd name="T39" fmla="*/ 59 h 95"/>
              <a:gd name="T40" fmla="*/ 6 w 95"/>
              <a:gd name="T41" fmla="*/ 73 h 95"/>
              <a:gd name="T42" fmla="*/ 18 w 95"/>
              <a:gd name="T43" fmla="*/ 68 h 95"/>
              <a:gd name="T44" fmla="*/ 27 w 95"/>
              <a:gd name="T45" fmla="*/ 78 h 95"/>
              <a:gd name="T46" fmla="*/ 23 w 95"/>
              <a:gd name="T47" fmla="*/ 89 h 95"/>
              <a:gd name="T48" fmla="*/ 37 w 95"/>
              <a:gd name="T49" fmla="*/ 95 h 95"/>
              <a:gd name="T50" fmla="*/ 41 w 95"/>
              <a:gd name="T51" fmla="*/ 83 h 95"/>
              <a:gd name="T52" fmla="*/ 48 w 95"/>
              <a:gd name="T53" fmla="*/ 84 h 95"/>
              <a:gd name="T54" fmla="*/ 55 w 95"/>
              <a:gd name="T55" fmla="*/ 83 h 95"/>
              <a:gd name="T56" fmla="*/ 60 w 95"/>
              <a:gd name="T57" fmla="*/ 94 h 95"/>
              <a:gd name="T58" fmla="*/ 74 w 95"/>
              <a:gd name="T59" fmla="*/ 89 h 95"/>
              <a:gd name="T60" fmla="*/ 69 w 95"/>
              <a:gd name="T61" fmla="*/ 77 h 95"/>
              <a:gd name="T62" fmla="*/ 78 w 95"/>
              <a:gd name="T63" fmla="*/ 67 h 95"/>
              <a:gd name="T64" fmla="*/ 90 w 95"/>
              <a:gd name="T65" fmla="*/ 72 h 95"/>
              <a:gd name="T66" fmla="*/ 95 w 95"/>
              <a:gd name="T67" fmla="*/ 58 h 95"/>
              <a:gd name="T68" fmla="*/ 84 w 95"/>
              <a:gd name="T69" fmla="*/ 53 h 95"/>
              <a:gd name="T70" fmla="*/ 84 w 95"/>
              <a:gd name="T71" fmla="*/ 40 h 95"/>
              <a:gd name="T72" fmla="*/ 95 w 95"/>
              <a:gd name="T73" fmla="*/ 35 h 95"/>
              <a:gd name="T74" fmla="*/ 89 w 95"/>
              <a:gd name="T75" fmla="*/ 21 h 95"/>
              <a:gd name="T76" fmla="*/ 78 w 95"/>
              <a:gd name="T77" fmla="*/ 26 h 95"/>
              <a:gd name="T78" fmla="*/ 68 w 95"/>
              <a:gd name="T79" fmla="*/ 17 h 95"/>
              <a:gd name="T80" fmla="*/ 73 w 95"/>
              <a:gd name="T81" fmla="*/ 5 h 95"/>
              <a:gd name="T82" fmla="*/ 59 w 95"/>
              <a:gd name="T83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95" h="95">
                <a:moveTo>
                  <a:pt x="48" y="69"/>
                </a:moveTo>
                <a:cubicBezTo>
                  <a:pt x="39" y="69"/>
                  <a:pt x="32" y="64"/>
                  <a:pt x="28" y="56"/>
                </a:cubicBezTo>
                <a:cubicBezTo>
                  <a:pt x="23" y="45"/>
                  <a:pt x="28" y="32"/>
                  <a:pt x="39" y="28"/>
                </a:cubicBezTo>
                <a:cubicBezTo>
                  <a:pt x="42" y="26"/>
                  <a:pt x="45" y="26"/>
                  <a:pt x="48" y="26"/>
                </a:cubicBezTo>
                <a:cubicBezTo>
                  <a:pt x="56" y="26"/>
                  <a:pt x="64" y="31"/>
                  <a:pt x="67" y="39"/>
                </a:cubicBezTo>
                <a:cubicBezTo>
                  <a:pt x="72" y="50"/>
                  <a:pt x="67" y="62"/>
                  <a:pt x="56" y="67"/>
                </a:cubicBezTo>
                <a:cubicBezTo>
                  <a:pt x="53" y="68"/>
                  <a:pt x="51" y="69"/>
                  <a:pt x="48" y="69"/>
                </a:cubicBezTo>
                <a:moveTo>
                  <a:pt x="59" y="0"/>
                </a:moveTo>
                <a:cubicBezTo>
                  <a:pt x="54" y="11"/>
                  <a:pt x="54" y="11"/>
                  <a:pt x="54" y="11"/>
                </a:cubicBezTo>
                <a:cubicBezTo>
                  <a:pt x="52" y="11"/>
                  <a:pt x="50" y="11"/>
                  <a:pt x="48" y="11"/>
                </a:cubicBezTo>
                <a:cubicBezTo>
                  <a:pt x="45" y="11"/>
                  <a:pt x="43" y="11"/>
                  <a:pt x="41" y="11"/>
                </a:cubicBezTo>
                <a:cubicBezTo>
                  <a:pt x="36" y="0"/>
                  <a:pt x="36" y="0"/>
                  <a:pt x="36" y="0"/>
                </a:cubicBezTo>
                <a:cubicBezTo>
                  <a:pt x="22" y="6"/>
                  <a:pt x="22" y="6"/>
                  <a:pt x="22" y="6"/>
                </a:cubicBezTo>
                <a:cubicBezTo>
                  <a:pt x="27" y="17"/>
                  <a:pt x="27" y="17"/>
                  <a:pt x="27" y="17"/>
                </a:cubicBezTo>
                <a:cubicBezTo>
                  <a:pt x="23" y="20"/>
                  <a:pt x="20" y="23"/>
                  <a:pt x="17" y="27"/>
                </a:cubicBezTo>
                <a:cubicBezTo>
                  <a:pt x="6" y="22"/>
                  <a:pt x="6" y="22"/>
                  <a:pt x="6" y="22"/>
                </a:cubicBezTo>
                <a:cubicBezTo>
                  <a:pt x="0" y="36"/>
                  <a:pt x="0" y="36"/>
                  <a:pt x="0" y="36"/>
                </a:cubicBezTo>
                <a:cubicBezTo>
                  <a:pt x="12" y="41"/>
                  <a:pt x="12" y="41"/>
                  <a:pt x="12" y="41"/>
                </a:cubicBezTo>
                <a:cubicBezTo>
                  <a:pt x="11" y="45"/>
                  <a:pt x="11" y="50"/>
                  <a:pt x="12" y="54"/>
                </a:cubicBezTo>
                <a:cubicBezTo>
                  <a:pt x="0" y="59"/>
                  <a:pt x="0" y="59"/>
                  <a:pt x="0" y="59"/>
                </a:cubicBezTo>
                <a:cubicBezTo>
                  <a:pt x="6" y="73"/>
                  <a:pt x="6" y="73"/>
                  <a:pt x="6" y="73"/>
                </a:cubicBezTo>
                <a:cubicBezTo>
                  <a:pt x="18" y="68"/>
                  <a:pt x="18" y="68"/>
                  <a:pt x="18" y="68"/>
                </a:cubicBezTo>
                <a:cubicBezTo>
                  <a:pt x="21" y="72"/>
                  <a:pt x="24" y="75"/>
                  <a:pt x="27" y="78"/>
                </a:cubicBezTo>
                <a:cubicBezTo>
                  <a:pt x="23" y="89"/>
                  <a:pt x="23" y="89"/>
                  <a:pt x="23" y="89"/>
                </a:cubicBezTo>
                <a:cubicBezTo>
                  <a:pt x="37" y="95"/>
                  <a:pt x="37" y="95"/>
                  <a:pt x="37" y="95"/>
                </a:cubicBezTo>
                <a:cubicBezTo>
                  <a:pt x="41" y="83"/>
                  <a:pt x="41" y="83"/>
                  <a:pt x="41" y="83"/>
                </a:cubicBezTo>
                <a:cubicBezTo>
                  <a:pt x="44" y="84"/>
                  <a:pt x="46" y="84"/>
                  <a:pt x="48" y="84"/>
                </a:cubicBezTo>
                <a:cubicBezTo>
                  <a:pt x="50" y="84"/>
                  <a:pt x="53" y="83"/>
                  <a:pt x="55" y="83"/>
                </a:cubicBezTo>
                <a:cubicBezTo>
                  <a:pt x="60" y="94"/>
                  <a:pt x="60" y="94"/>
                  <a:pt x="60" y="94"/>
                </a:cubicBezTo>
                <a:cubicBezTo>
                  <a:pt x="74" y="89"/>
                  <a:pt x="74" y="89"/>
                  <a:pt x="74" y="89"/>
                </a:cubicBezTo>
                <a:cubicBezTo>
                  <a:pt x="69" y="77"/>
                  <a:pt x="69" y="77"/>
                  <a:pt x="69" y="77"/>
                </a:cubicBezTo>
                <a:cubicBezTo>
                  <a:pt x="72" y="74"/>
                  <a:pt x="76" y="71"/>
                  <a:pt x="78" y="67"/>
                </a:cubicBezTo>
                <a:cubicBezTo>
                  <a:pt x="90" y="72"/>
                  <a:pt x="90" y="72"/>
                  <a:pt x="90" y="72"/>
                </a:cubicBezTo>
                <a:cubicBezTo>
                  <a:pt x="95" y="58"/>
                  <a:pt x="95" y="58"/>
                  <a:pt x="95" y="58"/>
                </a:cubicBezTo>
                <a:cubicBezTo>
                  <a:pt x="84" y="53"/>
                  <a:pt x="84" y="53"/>
                  <a:pt x="84" y="53"/>
                </a:cubicBezTo>
                <a:cubicBezTo>
                  <a:pt x="84" y="49"/>
                  <a:pt x="84" y="45"/>
                  <a:pt x="84" y="40"/>
                </a:cubicBezTo>
                <a:cubicBezTo>
                  <a:pt x="95" y="35"/>
                  <a:pt x="95" y="35"/>
                  <a:pt x="95" y="35"/>
                </a:cubicBezTo>
                <a:cubicBezTo>
                  <a:pt x="89" y="21"/>
                  <a:pt x="89" y="21"/>
                  <a:pt x="89" y="21"/>
                </a:cubicBezTo>
                <a:cubicBezTo>
                  <a:pt x="78" y="26"/>
                  <a:pt x="78" y="26"/>
                  <a:pt x="78" y="26"/>
                </a:cubicBezTo>
                <a:cubicBezTo>
                  <a:pt x="75" y="22"/>
                  <a:pt x="72" y="19"/>
                  <a:pt x="68" y="17"/>
                </a:cubicBezTo>
                <a:cubicBezTo>
                  <a:pt x="73" y="5"/>
                  <a:pt x="73" y="5"/>
                  <a:pt x="73" y="5"/>
                </a:cubicBezTo>
                <a:cubicBezTo>
                  <a:pt x="59" y="0"/>
                  <a:pt x="59" y="0"/>
                  <a:pt x="59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6F0AD2B-D9E1-42A7-B96C-C2B38B7D7B3F}"/>
              </a:ext>
            </a:extLst>
          </p:cNvPr>
          <p:cNvGrpSpPr/>
          <p:nvPr/>
        </p:nvGrpSpPr>
        <p:grpSpPr>
          <a:xfrm>
            <a:off x="839513" y="1832981"/>
            <a:ext cx="2262242" cy="3192039"/>
            <a:chOff x="839513" y="1888847"/>
            <a:chExt cx="2262242" cy="3192039"/>
          </a:xfrm>
        </p:grpSpPr>
        <p:sp>
          <p:nvSpPr>
            <p:cNvPr id="353" name="Rectangle: Rounded Corners 352">
              <a:extLst>
                <a:ext uri="{FF2B5EF4-FFF2-40B4-BE49-F238E27FC236}">
                  <a16:creationId xmlns:a16="http://schemas.microsoft.com/office/drawing/2014/main" id="{3311579F-05B1-4377-8C9F-D59DBC7C6613}"/>
                </a:ext>
              </a:extLst>
            </p:cNvPr>
            <p:cNvSpPr/>
            <p:nvPr/>
          </p:nvSpPr>
          <p:spPr>
            <a:xfrm>
              <a:off x="839513" y="1888847"/>
              <a:ext cx="2262242" cy="3192039"/>
            </a:xfrm>
            <a:prstGeom prst="roundRect">
              <a:avLst>
                <a:gd name="adj" fmla="val 2728"/>
              </a:avLst>
            </a:prstGeom>
            <a:solidFill>
              <a:schemeClr val="bg1"/>
            </a:solidFill>
            <a:ln>
              <a:noFill/>
            </a:ln>
            <a:effectLst>
              <a:outerShdw blurRad="317500" dist="1016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4" name="Group 353">
              <a:extLst>
                <a:ext uri="{FF2B5EF4-FFF2-40B4-BE49-F238E27FC236}">
                  <a16:creationId xmlns:a16="http://schemas.microsoft.com/office/drawing/2014/main" id="{028AF4B7-DFE7-4D18-B770-1A0A247A83AB}"/>
                </a:ext>
              </a:extLst>
            </p:cNvPr>
            <p:cNvGrpSpPr/>
            <p:nvPr/>
          </p:nvGrpSpPr>
          <p:grpSpPr>
            <a:xfrm>
              <a:off x="1232077" y="2010465"/>
              <a:ext cx="1477114" cy="1537186"/>
              <a:chOff x="5691650" y="2763954"/>
              <a:chExt cx="1298278" cy="1351076"/>
            </a:xfrm>
          </p:grpSpPr>
          <p:graphicFrame>
            <p:nvGraphicFramePr>
              <p:cNvPr id="355" name="Chart 354">
                <a:extLst>
                  <a:ext uri="{FF2B5EF4-FFF2-40B4-BE49-F238E27FC236}">
                    <a16:creationId xmlns:a16="http://schemas.microsoft.com/office/drawing/2014/main" id="{21E81F7A-2621-4B6F-80B7-8621A0CD6E4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241788289"/>
                  </p:ext>
                </p:extLst>
              </p:nvPr>
            </p:nvGraphicFramePr>
            <p:xfrm>
              <a:off x="5691650" y="2763954"/>
              <a:ext cx="1298278" cy="135107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356" name="Oval 355">
                <a:extLst>
                  <a:ext uri="{FF2B5EF4-FFF2-40B4-BE49-F238E27FC236}">
                    <a16:creationId xmlns:a16="http://schemas.microsoft.com/office/drawing/2014/main" id="{0D57E733-ED9E-4A9B-948E-F6C78E84A12F}"/>
                  </a:ext>
                </a:extLst>
              </p:cNvPr>
              <p:cNvSpPr/>
              <p:nvPr/>
            </p:nvSpPr>
            <p:spPr>
              <a:xfrm>
                <a:off x="5962886" y="3061588"/>
                <a:ext cx="755806" cy="75580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US" b="1" dirty="0">
                    <a:solidFill>
                      <a:schemeClr val="accent1"/>
                    </a:solidFill>
                    <a:latin typeface="Lato" panose="020F0502020204030203" pitchFamily="34" charset="0"/>
                  </a:rPr>
                  <a:t>200</a:t>
                </a:r>
              </a:p>
            </p:txBody>
          </p:sp>
        </p:grpSp>
        <p:sp>
          <p:nvSpPr>
            <p:cNvPr id="358" name="TextBox 357">
              <a:extLst>
                <a:ext uri="{FF2B5EF4-FFF2-40B4-BE49-F238E27FC236}">
                  <a16:creationId xmlns:a16="http://schemas.microsoft.com/office/drawing/2014/main" id="{AB3CB256-44D0-446A-817F-9BCD1342B492}"/>
                </a:ext>
              </a:extLst>
            </p:cNvPr>
            <p:cNvSpPr txBox="1"/>
            <p:nvPr/>
          </p:nvSpPr>
          <p:spPr>
            <a:xfrm>
              <a:off x="1341978" y="3744578"/>
              <a:ext cx="1303639" cy="40011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>
                <a:defRPr sz="2000" spc="100">
                  <a:solidFill>
                    <a:schemeClr val="accent1"/>
                  </a:solidFill>
                  <a:latin typeface="Lato Black" panose="020F0A02020204030203" pitchFamily="34" charset="0"/>
                </a:defRPr>
              </a:lvl1pPr>
            </a:lstStyle>
            <a:p>
              <a:r>
                <a:rPr lang="en-US" dirty="0">
                  <a:sym typeface="Wingdings 3" panose="05040102010807070707" pitchFamily="18" charset="2"/>
                </a:rPr>
                <a:t></a:t>
              </a:r>
              <a:r>
                <a:rPr lang="en-US" dirty="0"/>
                <a:t>15%</a:t>
              </a:r>
              <a:endParaRPr lang="id-ID" dirty="0"/>
            </a:p>
          </p:txBody>
        </p:sp>
        <p:sp>
          <p:nvSpPr>
            <p:cNvPr id="359" name="TextBox 358">
              <a:extLst>
                <a:ext uri="{FF2B5EF4-FFF2-40B4-BE49-F238E27FC236}">
                  <a16:creationId xmlns:a16="http://schemas.microsoft.com/office/drawing/2014/main" id="{15D25DC6-FFA8-4F35-8E1D-D7BF8C0E05C5}"/>
                </a:ext>
              </a:extLst>
            </p:cNvPr>
            <p:cNvSpPr txBox="1"/>
            <p:nvPr/>
          </p:nvSpPr>
          <p:spPr>
            <a:xfrm>
              <a:off x="1165128" y="4108171"/>
              <a:ext cx="16573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</a:defRPr>
              </a:lvl1pPr>
            </a:lstStyle>
            <a:p>
              <a:r>
                <a:rPr lang="en-US" dirty="0"/>
                <a:t>Recruit more staff to increase staff strength by 15%</a:t>
              </a:r>
              <a:endParaRPr lang="id-ID" dirty="0"/>
            </a:p>
          </p:txBody>
        </p:sp>
      </p:grpSp>
      <p:sp>
        <p:nvSpPr>
          <p:cNvPr id="360" name="Rectangle: Rounded Corners 359">
            <a:extLst>
              <a:ext uri="{FF2B5EF4-FFF2-40B4-BE49-F238E27FC236}">
                <a16:creationId xmlns:a16="http://schemas.microsoft.com/office/drawing/2014/main" id="{E7299E69-448A-45DD-8851-B563F3BC0A2F}"/>
              </a:ext>
            </a:extLst>
          </p:cNvPr>
          <p:cNvSpPr/>
          <p:nvPr/>
        </p:nvSpPr>
        <p:spPr>
          <a:xfrm>
            <a:off x="9358776" y="1485901"/>
            <a:ext cx="2064757" cy="2064757"/>
          </a:xfrm>
          <a:prstGeom prst="roundRect">
            <a:avLst>
              <a:gd name="adj" fmla="val 3804"/>
            </a:avLst>
          </a:prstGeom>
          <a:solidFill>
            <a:schemeClr val="accent2"/>
          </a:solidFill>
          <a:ln>
            <a:noFill/>
          </a:ln>
          <a:effectLst>
            <a:outerShdw blurRad="317500" dist="317500" dir="5400000" sx="86000" sy="86000" algn="t" rotWithShape="0">
              <a:schemeClr val="accent2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Rectangle 360">
            <a:extLst>
              <a:ext uri="{FF2B5EF4-FFF2-40B4-BE49-F238E27FC236}">
                <a16:creationId xmlns:a16="http://schemas.microsoft.com/office/drawing/2014/main" id="{A033C24F-B7F2-452F-A055-395A483D7DAF}"/>
              </a:ext>
            </a:extLst>
          </p:cNvPr>
          <p:cNvSpPr/>
          <p:nvPr/>
        </p:nvSpPr>
        <p:spPr>
          <a:xfrm>
            <a:off x="9450523" y="1592529"/>
            <a:ext cx="1820932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Lato Black" panose="020F0A02020204030203" pitchFamily="34" charset="0"/>
                <a:cs typeface="Segoe UI Light" panose="020B0502040204020203" pitchFamily="34" charset="0"/>
              </a:rPr>
              <a:t>Business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Lato Black" panose="020F0A02020204030203" pitchFamily="34" charset="0"/>
                <a:cs typeface="Segoe UI Light" panose="020B0502040204020203" pitchFamily="34" charset="0"/>
              </a:rPr>
              <a:t>Plan</a:t>
            </a:r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4380203C-B33F-42C4-9744-4DD7AFCBA7EC}"/>
              </a:ext>
            </a:extLst>
          </p:cNvPr>
          <p:cNvSpPr/>
          <p:nvPr/>
        </p:nvSpPr>
        <p:spPr>
          <a:xfrm>
            <a:off x="9463008" y="2121143"/>
            <a:ext cx="1808447" cy="4493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chemeClr val="bg1">
                    <a:alpha val="60000"/>
                  </a:schemeClr>
                </a:solidFill>
                <a:latin typeface="Montserrat Light" panose="00000400000000000000" pitchFamily="50" charset="0"/>
                <a:cs typeface="Segoe UI Light" panose="020B0502040204020203" pitchFamily="34" charset="0"/>
              </a:rPr>
              <a:t>Increase Revenue by 65% by year end</a:t>
            </a:r>
          </a:p>
        </p:txBody>
      </p:sp>
      <p:grpSp>
        <p:nvGrpSpPr>
          <p:cNvPr id="363" name="Group 362">
            <a:extLst>
              <a:ext uri="{FF2B5EF4-FFF2-40B4-BE49-F238E27FC236}">
                <a16:creationId xmlns:a16="http://schemas.microsoft.com/office/drawing/2014/main" id="{68100242-9244-4278-B844-94BE87363480}"/>
              </a:ext>
            </a:extLst>
          </p:cNvPr>
          <p:cNvGrpSpPr/>
          <p:nvPr/>
        </p:nvGrpSpPr>
        <p:grpSpPr>
          <a:xfrm>
            <a:off x="9523666" y="2193392"/>
            <a:ext cx="1177386" cy="1177386"/>
            <a:chOff x="8204317" y="2115665"/>
            <a:chExt cx="464344" cy="464344"/>
          </a:xfrm>
          <a:solidFill>
            <a:schemeClr val="tx1">
              <a:alpha val="8000"/>
            </a:schemeClr>
          </a:solidFill>
        </p:grpSpPr>
        <p:sp>
          <p:nvSpPr>
            <p:cNvPr id="364" name="AutoShape 81">
              <a:extLst>
                <a:ext uri="{FF2B5EF4-FFF2-40B4-BE49-F238E27FC236}">
                  <a16:creationId xmlns:a16="http://schemas.microsoft.com/office/drawing/2014/main" id="{ACBB71FF-D846-4B7E-847E-D6A0ADE90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4317" y="2115665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35" y="9811"/>
                  </a:moveTo>
                  <a:cubicBezTo>
                    <a:pt x="20220" y="10144"/>
                    <a:pt x="20081" y="10800"/>
                    <a:pt x="18899" y="10800"/>
                  </a:cubicBezTo>
                  <a:lnTo>
                    <a:pt x="17549" y="10800"/>
                  </a:lnTo>
                  <a:cubicBezTo>
                    <a:pt x="17363" y="10800"/>
                    <a:pt x="17212" y="10950"/>
                    <a:pt x="17212" y="11137"/>
                  </a:cubicBezTo>
                  <a:cubicBezTo>
                    <a:pt x="17212" y="11324"/>
                    <a:pt x="17363" y="11475"/>
                    <a:pt x="17549" y="11475"/>
                  </a:cubicBezTo>
                  <a:lnTo>
                    <a:pt x="18858" y="11475"/>
                  </a:lnTo>
                  <a:cubicBezTo>
                    <a:pt x="19870" y="11475"/>
                    <a:pt x="20003" y="12314"/>
                    <a:pt x="19938" y="12719"/>
                  </a:cubicBezTo>
                  <a:cubicBezTo>
                    <a:pt x="19855" y="13223"/>
                    <a:pt x="19618" y="14175"/>
                    <a:pt x="18478" y="14175"/>
                  </a:cubicBezTo>
                  <a:lnTo>
                    <a:pt x="16874" y="14175"/>
                  </a:lnTo>
                  <a:cubicBezTo>
                    <a:pt x="16688" y="14175"/>
                    <a:pt x="16537" y="14325"/>
                    <a:pt x="16537" y="14512"/>
                  </a:cubicBezTo>
                  <a:cubicBezTo>
                    <a:pt x="16537" y="14699"/>
                    <a:pt x="16688" y="14850"/>
                    <a:pt x="16874" y="14850"/>
                  </a:cubicBezTo>
                  <a:lnTo>
                    <a:pt x="18203" y="14850"/>
                  </a:lnTo>
                  <a:cubicBezTo>
                    <a:pt x="19343" y="14850"/>
                    <a:pt x="19243" y="15718"/>
                    <a:pt x="19079" y="16237"/>
                  </a:cubicBezTo>
                  <a:cubicBezTo>
                    <a:pt x="18864" y="16918"/>
                    <a:pt x="18732" y="17549"/>
                    <a:pt x="17297" y="17549"/>
                  </a:cubicBezTo>
                  <a:lnTo>
                    <a:pt x="16196" y="17549"/>
                  </a:lnTo>
                  <a:cubicBezTo>
                    <a:pt x="16009" y="17549"/>
                    <a:pt x="15859" y="17700"/>
                    <a:pt x="15859" y="17887"/>
                  </a:cubicBezTo>
                  <a:cubicBezTo>
                    <a:pt x="15859" y="18073"/>
                    <a:pt x="16009" y="18225"/>
                    <a:pt x="16196" y="18225"/>
                  </a:cubicBezTo>
                  <a:lnTo>
                    <a:pt x="17255" y="18225"/>
                  </a:lnTo>
                  <a:cubicBezTo>
                    <a:pt x="17993" y="18225"/>
                    <a:pt x="18027" y="18923"/>
                    <a:pt x="17950" y="19174"/>
                  </a:cubicBezTo>
                  <a:cubicBezTo>
                    <a:pt x="17866" y="19448"/>
                    <a:pt x="17767" y="19651"/>
                    <a:pt x="17762" y="19660"/>
                  </a:cubicBezTo>
                  <a:cubicBezTo>
                    <a:pt x="17558" y="20028"/>
                    <a:pt x="17229" y="20249"/>
                    <a:pt x="16534" y="20249"/>
                  </a:cubicBezTo>
                  <a:lnTo>
                    <a:pt x="12844" y="20249"/>
                  </a:lnTo>
                  <a:cubicBezTo>
                    <a:pt x="10990" y="20249"/>
                    <a:pt x="9151" y="19829"/>
                    <a:pt x="9104" y="19818"/>
                  </a:cubicBezTo>
                  <a:cubicBezTo>
                    <a:pt x="6299" y="19172"/>
                    <a:pt x="6152" y="19122"/>
                    <a:pt x="5976" y="19072"/>
                  </a:cubicBezTo>
                  <a:cubicBezTo>
                    <a:pt x="5976" y="19072"/>
                    <a:pt x="5405" y="18976"/>
                    <a:pt x="5405" y="18478"/>
                  </a:cubicBezTo>
                  <a:lnTo>
                    <a:pt x="5399" y="9155"/>
                  </a:lnTo>
                  <a:cubicBezTo>
                    <a:pt x="5399" y="8839"/>
                    <a:pt x="5601" y="8552"/>
                    <a:pt x="5935" y="8452"/>
                  </a:cubicBezTo>
                  <a:cubicBezTo>
                    <a:pt x="5977" y="8435"/>
                    <a:pt x="6034" y="8419"/>
                    <a:pt x="6074" y="8401"/>
                  </a:cubicBezTo>
                  <a:cubicBezTo>
                    <a:pt x="9158" y="7125"/>
                    <a:pt x="10097" y="4324"/>
                    <a:pt x="10124" y="2025"/>
                  </a:cubicBezTo>
                  <a:cubicBezTo>
                    <a:pt x="10128" y="1702"/>
                    <a:pt x="10378" y="1350"/>
                    <a:pt x="10800" y="1350"/>
                  </a:cubicBezTo>
                  <a:cubicBezTo>
                    <a:pt x="11514" y="1350"/>
                    <a:pt x="12774" y="2782"/>
                    <a:pt x="12774" y="4554"/>
                  </a:cubicBezTo>
                  <a:cubicBezTo>
                    <a:pt x="12774" y="6155"/>
                    <a:pt x="12711" y="6432"/>
                    <a:pt x="12149" y="8100"/>
                  </a:cubicBezTo>
                  <a:cubicBezTo>
                    <a:pt x="18899" y="8100"/>
                    <a:pt x="18852" y="8196"/>
                    <a:pt x="19448" y="8353"/>
                  </a:cubicBezTo>
                  <a:cubicBezTo>
                    <a:pt x="20187" y="8564"/>
                    <a:pt x="20249" y="9175"/>
                    <a:pt x="20249" y="9386"/>
                  </a:cubicBezTo>
                  <a:cubicBezTo>
                    <a:pt x="20249" y="9618"/>
                    <a:pt x="20243" y="9584"/>
                    <a:pt x="20235" y="9811"/>
                  </a:cubicBezTo>
                  <a:moveTo>
                    <a:pt x="4724" y="19575"/>
                  </a:moveTo>
                  <a:cubicBezTo>
                    <a:pt x="4724" y="19948"/>
                    <a:pt x="4423" y="20249"/>
                    <a:pt x="4049" y="20249"/>
                  </a:cubicBezTo>
                  <a:lnTo>
                    <a:pt x="2024" y="20249"/>
                  </a:lnTo>
                  <a:cubicBezTo>
                    <a:pt x="1652" y="20249"/>
                    <a:pt x="1349" y="19948"/>
                    <a:pt x="1349" y="19575"/>
                  </a:cubicBezTo>
                  <a:lnTo>
                    <a:pt x="1349" y="8774"/>
                  </a:lnTo>
                  <a:cubicBezTo>
                    <a:pt x="1349" y="8401"/>
                    <a:pt x="1652" y="8100"/>
                    <a:pt x="2024" y="8100"/>
                  </a:cubicBezTo>
                  <a:lnTo>
                    <a:pt x="4049" y="8100"/>
                  </a:lnTo>
                  <a:cubicBezTo>
                    <a:pt x="4423" y="8100"/>
                    <a:pt x="4724" y="8401"/>
                    <a:pt x="4724" y="8774"/>
                  </a:cubicBezTo>
                  <a:cubicBezTo>
                    <a:pt x="4724" y="8774"/>
                    <a:pt x="4724" y="19575"/>
                    <a:pt x="4724" y="19575"/>
                  </a:cubicBezTo>
                  <a:close/>
                  <a:moveTo>
                    <a:pt x="19686" y="7069"/>
                  </a:moveTo>
                  <a:cubicBezTo>
                    <a:pt x="18842" y="6846"/>
                    <a:pt x="16858" y="6849"/>
                    <a:pt x="13956" y="6773"/>
                  </a:cubicBezTo>
                  <a:cubicBezTo>
                    <a:pt x="14093" y="6139"/>
                    <a:pt x="14124" y="5568"/>
                    <a:pt x="14124" y="4554"/>
                  </a:cubicBezTo>
                  <a:cubicBezTo>
                    <a:pt x="14124" y="2133"/>
                    <a:pt x="12361" y="0"/>
                    <a:pt x="10800" y="0"/>
                  </a:cubicBezTo>
                  <a:cubicBezTo>
                    <a:pt x="9698" y="0"/>
                    <a:pt x="8789" y="901"/>
                    <a:pt x="8774" y="2009"/>
                  </a:cubicBezTo>
                  <a:cubicBezTo>
                    <a:pt x="8760" y="3368"/>
                    <a:pt x="8340" y="5716"/>
                    <a:pt x="6074" y="6906"/>
                  </a:cubicBezTo>
                  <a:cubicBezTo>
                    <a:pt x="5908" y="6994"/>
                    <a:pt x="5433" y="7228"/>
                    <a:pt x="5364" y="7259"/>
                  </a:cubicBezTo>
                  <a:lnTo>
                    <a:pt x="5399" y="7289"/>
                  </a:lnTo>
                  <a:cubicBezTo>
                    <a:pt x="5045" y="6984"/>
                    <a:pt x="4554" y="6750"/>
                    <a:pt x="4049" y="6750"/>
                  </a:cubicBezTo>
                  <a:lnTo>
                    <a:pt x="2024" y="6750"/>
                  </a:lnTo>
                  <a:cubicBezTo>
                    <a:pt x="908" y="6750"/>
                    <a:pt x="0" y="7658"/>
                    <a:pt x="0" y="8774"/>
                  </a:cubicBezTo>
                  <a:lnTo>
                    <a:pt x="0" y="19575"/>
                  </a:lnTo>
                  <a:cubicBezTo>
                    <a:pt x="0" y="20691"/>
                    <a:pt x="908" y="21599"/>
                    <a:pt x="2024" y="21599"/>
                  </a:cubicBezTo>
                  <a:lnTo>
                    <a:pt x="4049" y="21599"/>
                  </a:lnTo>
                  <a:cubicBezTo>
                    <a:pt x="4853" y="21599"/>
                    <a:pt x="5525" y="21114"/>
                    <a:pt x="5850" y="20434"/>
                  </a:cubicBezTo>
                  <a:cubicBezTo>
                    <a:pt x="5859" y="20437"/>
                    <a:pt x="5873" y="20441"/>
                    <a:pt x="5882" y="20442"/>
                  </a:cubicBezTo>
                  <a:cubicBezTo>
                    <a:pt x="5927" y="20454"/>
                    <a:pt x="5979" y="20467"/>
                    <a:pt x="6044" y="20485"/>
                  </a:cubicBezTo>
                  <a:cubicBezTo>
                    <a:pt x="6056" y="20487"/>
                    <a:pt x="6062" y="20488"/>
                    <a:pt x="6074" y="20492"/>
                  </a:cubicBezTo>
                  <a:cubicBezTo>
                    <a:pt x="6464" y="20588"/>
                    <a:pt x="7212" y="20768"/>
                    <a:pt x="8812" y="21135"/>
                  </a:cubicBezTo>
                  <a:cubicBezTo>
                    <a:pt x="9155" y="21213"/>
                    <a:pt x="10966" y="21599"/>
                    <a:pt x="12844" y="21599"/>
                  </a:cubicBezTo>
                  <a:lnTo>
                    <a:pt x="16534" y="21599"/>
                  </a:lnTo>
                  <a:cubicBezTo>
                    <a:pt x="17659" y="21599"/>
                    <a:pt x="18469" y="21167"/>
                    <a:pt x="18952" y="20298"/>
                  </a:cubicBezTo>
                  <a:cubicBezTo>
                    <a:pt x="18958" y="20285"/>
                    <a:pt x="19114" y="19982"/>
                    <a:pt x="19240" y="19572"/>
                  </a:cubicBezTo>
                  <a:cubicBezTo>
                    <a:pt x="19336" y="19263"/>
                    <a:pt x="19371" y="18827"/>
                    <a:pt x="19256" y="18384"/>
                  </a:cubicBezTo>
                  <a:cubicBezTo>
                    <a:pt x="19981" y="17886"/>
                    <a:pt x="20214" y="17133"/>
                    <a:pt x="20366" y="16643"/>
                  </a:cubicBezTo>
                  <a:cubicBezTo>
                    <a:pt x="20620" y="15838"/>
                    <a:pt x="20544" y="15235"/>
                    <a:pt x="20367" y="14803"/>
                  </a:cubicBezTo>
                  <a:cubicBezTo>
                    <a:pt x="20775" y="14418"/>
                    <a:pt x="21122" y="13831"/>
                    <a:pt x="21269" y="12935"/>
                  </a:cubicBezTo>
                  <a:cubicBezTo>
                    <a:pt x="21361" y="12380"/>
                    <a:pt x="21263" y="11809"/>
                    <a:pt x="21007" y="11334"/>
                  </a:cubicBezTo>
                  <a:cubicBezTo>
                    <a:pt x="21389" y="10905"/>
                    <a:pt x="21564" y="10365"/>
                    <a:pt x="21583" y="9865"/>
                  </a:cubicBezTo>
                  <a:lnTo>
                    <a:pt x="21591" y="9724"/>
                  </a:lnTo>
                  <a:cubicBezTo>
                    <a:pt x="21596" y="9635"/>
                    <a:pt x="21600" y="9581"/>
                    <a:pt x="21600" y="9386"/>
                  </a:cubicBezTo>
                  <a:cubicBezTo>
                    <a:pt x="21600" y="8533"/>
                    <a:pt x="21010" y="7446"/>
                    <a:pt x="19686" y="706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65" name="AutoShape 82">
              <a:extLst>
                <a:ext uri="{FF2B5EF4-FFF2-40B4-BE49-F238E27FC236}">
                  <a16:creationId xmlns:a16="http://schemas.microsoft.com/office/drawing/2014/main" id="{8DA1EF8E-78B5-4A2F-93D2-B18FA980F5A0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7973" y="2492697"/>
              <a:ext cx="43657" cy="436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4400"/>
                  </a:moveTo>
                  <a:cubicBezTo>
                    <a:pt x="8820" y="14400"/>
                    <a:pt x="7200" y="12782"/>
                    <a:pt x="7200" y="10800"/>
                  </a:cubicBezTo>
                  <a:cubicBezTo>
                    <a:pt x="7200" y="8817"/>
                    <a:pt x="8820" y="7200"/>
                    <a:pt x="10800" y="7200"/>
                  </a:cubicBezTo>
                  <a:cubicBezTo>
                    <a:pt x="12779" y="7200"/>
                    <a:pt x="14400" y="8817"/>
                    <a:pt x="14400" y="10800"/>
                  </a:cubicBezTo>
                  <a:cubicBezTo>
                    <a:pt x="14400" y="12782"/>
                    <a:pt x="12779" y="14400"/>
                    <a:pt x="10800" y="14400"/>
                  </a:cubicBezTo>
                  <a:moveTo>
                    <a:pt x="10800" y="0"/>
                  </a:move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66" name="Rectangle 365">
            <a:extLst>
              <a:ext uri="{FF2B5EF4-FFF2-40B4-BE49-F238E27FC236}">
                <a16:creationId xmlns:a16="http://schemas.microsoft.com/office/drawing/2014/main" id="{B13BB47B-8F58-4FF6-BDF5-DE4848AF7729}"/>
              </a:ext>
            </a:extLst>
          </p:cNvPr>
          <p:cNvSpPr/>
          <p:nvPr/>
        </p:nvSpPr>
        <p:spPr>
          <a:xfrm>
            <a:off x="9664193" y="2734912"/>
            <a:ext cx="1634364" cy="701731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4400" b="1" dirty="0">
                <a:solidFill>
                  <a:schemeClr val="bg1"/>
                </a:solidFill>
                <a:latin typeface="Lato" panose="020F0502020204030203" pitchFamily="34" charset="0"/>
                <a:cs typeface="Segoe UI Light" panose="020B0502040204020203" pitchFamily="34" charset="0"/>
              </a:rPr>
              <a:t>65%</a:t>
            </a:r>
          </a:p>
        </p:txBody>
      </p:sp>
      <p:sp>
        <p:nvSpPr>
          <p:cNvPr id="367" name="Freeform 137">
            <a:extLst>
              <a:ext uri="{FF2B5EF4-FFF2-40B4-BE49-F238E27FC236}">
                <a16:creationId xmlns:a16="http://schemas.microsoft.com/office/drawing/2014/main" id="{C590EB21-A168-4647-8A3B-A27DCA59F2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6138" y="1652157"/>
            <a:ext cx="247449" cy="236690"/>
          </a:xfrm>
          <a:custGeom>
            <a:avLst/>
            <a:gdLst>
              <a:gd name="T0" fmla="*/ 213662 w 608"/>
              <a:gd name="T1" fmla="*/ 91971 h 581"/>
              <a:gd name="T2" fmla="*/ 213662 w 608"/>
              <a:gd name="T3" fmla="*/ 91971 h 581"/>
              <a:gd name="T4" fmla="*/ 213662 w 608"/>
              <a:gd name="T5" fmla="*/ 91971 h 581"/>
              <a:gd name="T6" fmla="*/ 160337 w 608"/>
              <a:gd name="T7" fmla="*/ 130202 h 581"/>
              <a:gd name="T8" fmla="*/ 180514 w 608"/>
              <a:gd name="T9" fmla="*/ 193680 h 581"/>
              <a:gd name="T10" fmla="*/ 180514 w 608"/>
              <a:gd name="T11" fmla="*/ 199091 h 581"/>
              <a:gd name="T12" fmla="*/ 170425 w 608"/>
              <a:gd name="T13" fmla="*/ 209189 h 581"/>
              <a:gd name="T14" fmla="*/ 165381 w 608"/>
              <a:gd name="T15" fmla="*/ 206665 h 581"/>
              <a:gd name="T16" fmla="*/ 165381 w 608"/>
              <a:gd name="T17" fmla="*/ 206665 h 581"/>
              <a:gd name="T18" fmla="*/ 109534 w 608"/>
              <a:gd name="T19" fmla="*/ 165909 h 581"/>
              <a:gd name="T20" fmla="*/ 53326 w 608"/>
              <a:gd name="T21" fmla="*/ 206665 h 581"/>
              <a:gd name="T22" fmla="*/ 53326 w 608"/>
              <a:gd name="T23" fmla="*/ 206665 h 581"/>
              <a:gd name="T24" fmla="*/ 48281 w 608"/>
              <a:gd name="T25" fmla="*/ 209189 h 581"/>
              <a:gd name="T26" fmla="*/ 38193 w 608"/>
              <a:gd name="T27" fmla="*/ 199091 h 581"/>
              <a:gd name="T28" fmla="*/ 38193 w 608"/>
              <a:gd name="T29" fmla="*/ 193680 h 581"/>
              <a:gd name="T30" fmla="*/ 58370 w 608"/>
              <a:gd name="T31" fmla="*/ 130202 h 581"/>
              <a:gd name="T32" fmla="*/ 5044 w 608"/>
              <a:gd name="T33" fmla="*/ 91971 h 581"/>
              <a:gd name="T34" fmla="*/ 5044 w 608"/>
              <a:gd name="T35" fmla="*/ 91971 h 581"/>
              <a:gd name="T36" fmla="*/ 0 w 608"/>
              <a:gd name="T37" fmla="*/ 81512 h 581"/>
              <a:gd name="T38" fmla="*/ 10089 w 608"/>
              <a:gd name="T39" fmla="*/ 71413 h 581"/>
              <a:gd name="T40" fmla="*/ 10089 w 608"/>
              <a:gd name="T41" fmla="*/ 71413 h 581"/>
              <a:gd name="T42" fmla="*/ 78907 w 608"/>
              <a:gd name="T43" fmla="*/ 71413 h 581"/>
              <a:gd name="T44" fmla="*/ 99085 w 608"/>
              <a:gd name="T45" fmla="*/ 7935 h 581"/>
              <a:gd name="T46" fmla="*/ 109534 w 608"/>
              <a:gd name="T47" fmla="*/ 0 h 581"/>
              <a:gd name="T48" fmla="*/ 119622 w 608"/>
              <a:gd name="T49" fmla="*/ 7935 h 581"/>
              <a:gd name="T50" fmla="*/ 139799 w 608"/>
              <a:gd name="T51" fmla="*/ 71413 h 581"/>
              <a:gd name="T52" fmla="*/ 208618 w 608"/>
              <a:gd name="T53" fmla="*/ 71413 h 581"/>
              <a:gd name="T54" fmla="*/ 208618 w 608"/>
              <a:gd name="T55" fmla="*/ 71413 h 581"/>
              <a:gd name="T56" fmla="*/ 218707 w 608"/>
              <a:gd name="T57" fmla="*/ 81512 h 581"/>
              <a:gd name="T58" fmla="*/ 213662 w 608"/>
              <a:gd name="T59" fmla="*/ 91971 h 581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608" h="581">
                <a:moveTo>
                  <a:pt x="593" y="255"/>
                </a:moveTo>
                <a:lnTo>
                  <a:pt x="593" y="255"/>
                </a:lnTo>
                <a:cubicBezTo>
                  <a:pt x="445" y="361"/>
                  <a:pt x="445" y="361"/>
                  <a:pt x="445" y="361"/>
                </a:cubicBezTo>
                <a:cubicBezTo>
                  <a:pt x="501" y="537"/>
                  <a:pt x="501" y="537"/>
                  <a:pt x="501" y="537"/>
                </a:cubicBezTo>
                <a:cubicBezTo>
                  <a:pt x="501" y="545"/>
                  <a:pt x="501" y="545"/>
                  <a:pt x="501" y="552"/>
                </a:cubicBezTo>
                <a:cubicBezTo>
                  <a:pt x="501" y="566"/>
                  <a:pt x="487" y="580"/>
                  <a:pt x="473" y="580"/>
                </a:cubicBezTo>
                <a:cubicBezTo>
                  <a:pt x="466" y="580"/>
                  <a:pt x="459" y="573"/>
                  <a:pt x="459" y="573"/>
                </a:cubicBezTo>
                <a:cubicBezTo>
                  <a:pt x="304" y="460"/>
                  <a:pt x="304" y="460"/>
                  <a:pt x="304" y="460"/>
                </a:cubicBezTo>
                <a:cubicBezTo>
                  <a:pt x="148" y="573"/>
                  <a:pt x="148" y="573"/>
                  <a:pt x="148" y="573"/>
                </a:cubicBezTo>
                <a:cubicBezTo>
                  <a:pt x="148" y="573"/>
                  <a:pt x="141" y="580"/>
                  <a:pt x="134" y="580"/>
                </a:cubicBezTo>
                <a:cubicBezTo>
                  <a:pt x="120" y="580"/>
                  <a:pt x="106" y="566"/>
                  <a:pt x="106" y="552"/>
                </a:cubicBezTo>
                <a:cubicBezTo>
                  <a:pt x="106" y="545"/>
                  <a:pt x="106" y="545"/>
                  <a:pt x="106" y="537"/>
                </a:cubicBezTo>
                <a:cubicBezTo>
                  <a:pt x="162" y="361"/>
                  <a:pt x="162" y="361"/>
                  <a:pt x="162" y="361"/>
                </a:cubicBezTo>
                <a:cubicBezTo>
                  <a:pt x="14" y="255"/>
                  <a:pt x="14" y="255"/>
                  <a:pt x="14" y="255"/>
                </a:cubicBezTo>
                <a:cubicBezTo>
                  <a:pt x="7" y="248"/>
                  <a:pt x="0" y="241"/>
                  <a:pt x="0" y="226"/>
                </a:cubicBezTo>
                <a:cubicBezTo>
                  <a:pt x="0" y="212"/>
                  <a:pt x="14" y="198"/>
                  <a:pt x="28" y="198"/>
                </a:cubicBezTo>
                <a:cubicBezTo>
                  <a:pt x="219" y="198"/>
                  <a:pt x="219" y="198"/>
                  <a:pt x="219" y="198"/>
                </a:cubicBezTo>
                <a:cubicBezTo>
                  <a:pt x="275" y="22"/>
                  <a:pt x="275" y="22"/>
                  <a:pt x="275" y="22"/>
                </a:cubicBezTo>
                <a:cubicBezTo>
                  <a:pt x="282" y="14"/>
                  <a:pt x="290" y="0"/>
                  <a:pt x="304" y="0"/>
                </a:cubicBezTo>
                <a:cubicBezTo>
                  <a:pt x="318" y="0"/>
                  <a:pt x="325" y="14"/>
                  <a:pt x="332" y="22"/>
                </a:cubicBezTo>
                <a:cubicBezTo>
                  <a:pt x="388" y="198"/>
                  <a:pt x="388" y="198"/>
                  <a:pt x="388" y="198"/>
                </a:cubicBezTo>
                <a:cubicBezTo>
                  <a:pt x="579" y="198"/>
                  <a:pt x="579" y="198"/>
                  <a:pt x="579" y="198"/>
                </a:cubicBezTo>
                <a:cubicBezTo>
                  <a:pt x="593" y="198"/>
                  <a:pt x="607" y="212"/>
                  <a:pt x="607" y="226"/>
                </a:cubicBezTo>
                <a:cubicBezTo>
                  <a:pt x="607" y="241"/>
                  <a:pt x="600" y="248"/>
                  <a:pt x="593" y="25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68" name="Rectangle: Rounded Corners 367">
            <a:extLst>
              <a:ext uri="{FF2B5EF4-FFF2-40B4-BE49-F238E27FC236}">
                <a16:creationId xmlns:a16="http://schemas.microsoft.com/office/drawing/2014/main" id="{6F3A4490-0181-409A-8A31-96CCF2996AD0}"/>
              </a:ext>
            </a:extLst>
          </p:cNvPr>
          <p:cNvSpPr/>
          <p:nvPr/>
        </p:nvSpPr>
        <p:spPr>
          <a:xfrm>
            <a:off x="9358776" y="3831875"/>
            <a:ext cx="2064757" cy="2064757"/>
          </a:xfrm>
          <a:prstGeom prst="roundRect">
            <a:avLst>
              <a:gd name="adj" fmla="val 3804"/>
            </a:avLst>
          </a:prstGeom>
          <a:solidFill>
            <a:schemeClr val="accent4"/>
          </a:solidFill>
          <a:ln>
            <a:noFill/>
          </a:ln>
          <a:effectLst>
            <a:outerShdw blurRad="317500" dist="317500" dir="5400000" sx="86000" sy="86000" algn="t" rotWithShape="0">
              <a:schemeClr val="accent4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9" name="Rectangle 368">
            <a:extLst>
              <a:ext uri="{FF2B5EF4-FFF2-40B4-BE49-F238E27FC236}">
                <a16:creationId xmlns:a16="http://schemas.microsoft.com/office/drawing/2014/main" id="{CFA34FCB-C2B5-442B-BBDB-B53D14777C98}"/>
              </a:ext>
            </a:extLst>
          </p:cNvPr>
          <p:cNvSpPr/>
          <p:nvPr/>
        </p:nvSpPr>
        <p:spPr>
          <a:xfrm>
            <a:off x="9450523" y="3938504"/>
            <a:ext cx="1820932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Lato Black" panose="020F0A02020204030203" pitchFamily="34" charset="0"/>
                <a:cs typeface="Segoe UI Light" panose="020B0502040204020203" pitchFamily="34" charset="0"/>
              </a:rPr>
              <a:t>Expert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Lato Black" panose="020F0A02020204030203" pitchFamily="34" charset="0"/>
                <a:cs typeface="Segoe UI Light" panose="020B0502040204020203" pitchFamily="34" charset="0"/>
              </a:rPr>
              <a:t>Plan</a:t>
            </a:r>
          </a:p>
        </p:txBody>
      </p:sp>
      <p:sp>
        <p:nvSpPr>
          <p:cNvPr id="370" name="Rectangle 369">
            <a:extLst>
              <a:ext uri="{FF2B5EF4-FFF2-40B4-BE49-F238E27FC236}">
                <a16:creationId xmlns:a16="http://schemas.microsoft.com/office/drawing/2014/main" id="{B9A3CA01-C2FC-4CD6-90A6-8D5894E7BB66}"/>
              </a:ext>
            </a:extLst>
          </p:cNvPr>
          <p:cNvSpPr/>
          <p:nvPr/>
        </p:nvSpPr>
        <p:spPr>
          <a:xfrm>
            <a:off x="9463008" y="4496685"/>
            <a:ext cx="1808447" cy="63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chemeClr val="bg1">
                    <a:alpha val="60000"/>
                  </a:schemeClr>
                </a:solidFill>
                <a:latin typeface="Montserrat Light" panose="00000400000000000000" pitchFamily="50" charset="0"/>
                <a:cs typeface="Segoe UI Light" panose="020B0502040204020203" pitchFamily="34" charset="0"/>
              </a:rPr>
              <a:t>Give out $120 monthly  to support corporate social responsibility</a:t>
            </a:r>
          </a:p>
        </p:txBody>
      </p:sp>
      <p:sp>
        <p:nvSpPr>
          <p:cNvPr id="371" name="AutoShape 139">
            <a:extLst>
              <a:ext uri="{FF2B5EF4-FFF2-40B4-BE49-F238E27FC236}">
                <a16:creationId xmlns:a16="http://schemas.microsoft.com/office/drawing/2014/main" id="{E4761AAE-73CF-4755-A0CF-70384083149B}"/>
              </a:ext>
            </a:extLst>
          </p:cNvPr>
          <p:cNvSpPr>
            <a:spLocks/>
          </p:cNvSpPr>
          <p:nvPr/>
        </p:nvSpPr>
        <p:spPr bwMode="auto">
          <a:xfrm>
            <a:off x="9523666" y="4481993"/>
            <a:ext cx="1270325" cy="1231238"/>
          </a:xfrm>
          <a:custGeom>
            <a:avLst/>
            <a:gdLst>
              <a:gd name="T0" fmla="+- 0 10800 104"/>
              <a:gd name="T1" fmla="*/ T0 w 21392"/>
              <a:gd name="T2" fmla="*/ 10800 h 21600"/>
              <a:gd name="T3" fmla="+- 0 10800 104"/>
              <a:gd name="T4" fmla="*/ T3 w 21392"/>
              <a:gd name="T5" fmla="*/ 10800 h 21600"/>
              <a:gd name="T6" fmla="+- 0 10800 104"/>
              <a:gd name="T7" fmla="*/ T6 w 21392"/>
              <a:gd name="T8" fmla="*/ 10800 h 21600"/>
              <a:gd name="T9" fmla="+- 0 10800 104"/>
              <a:gd name="T10" fmla="*/ T9 w 2139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92" h="21600">
                <a:moveTo>
                  <a:pt x="15768" y="12794"/>
                </a:moveTo>
                <a:cubicBezTo>
                  <a:pt x="15426" y="13150"/>
                  <a:pt x="15271" y="13651"/>
                  <a:pt x="15350" y="14142"/>
                </a:cubicBezTo>
                <a:lnTo>
                  <a:pt x="16296" y="20031"/>
                </a:lnTo>
                <a:lnTo>
                  <a:pt x="11443" y="17309"/>
                </a:lnTo>
                <a:cubicBezTo>
                  <a:pt x="11210" y="17178"/>
                  <a:pt x="10953" y="17112"/>
                  <a:pt x="10696" y="17112"/>
                </a:cubicBezTo>
                <a:cubicBezTo>
                  <a:pt x="10439" y="17112"/>
                  <a:pt x="10182" y="17178"/>
                  <a:pt x="9949" y="17309"/>
                </a:cubicBezTo>
                <a:lnTo>
                  <a:pt x="5095" y="20031"/>
                </a:lnTo>
                <a:lnTo>
                  <a:pt x="6042" y="14142"/>
                </a:lnTo>
                <a:cubicBezTo>
                  <a:pt x="6121" y="13651"/>
                  <a:pt x="5966" y="13150"/>
                  <a:pt x="5624" y="12794"/>
                </a:cubicBezTo>
                <a:lnTo>
                  <a:pt x="1545" y="8550"/>
                </a:lnTo>
                <a:lnTo>
                  <a:pt x="7111" y="7685"/>
                </a:lnTo>
                <a:cubicBezTo>
                  <a:pt x="7619" y="7607"/>
                  <a:pt x="8057" y="7275"/>
                  <a:pt x="8276" y="6802"/>
                </a:cubicBezTo>
                <a:lnTo>
                  <a:pt x="10696" y="1568"/>
                </a:lnTo>
                <a:lnTo>
                  <a:pt x="13116" y="6802"/>
                </a:lnTo>
                <a:cubicBezTo>
                  <a:pt x="13334" y="7275"/>
                  <a:pt x="13772" y="7607"/>
                  <a:pt x="14280" y="7685"/>
                </a:cubicBezTo>
                <a:lnTo>
                  <a:pt x="19847" y="8550"/>
                </a:lnTo>
                <a:cubicBezTo>
                  <a:pt x="19847" y="8550"/>
                  <a:pt x="15768" y="12794"/>
                  <a:pt x="15768" y="12794"/>
                </a:cubicBezTo>
                <a:close/>
                <a:moveTo>
                  <a:pt x="21312" y="8051"/>
                </a:moveTo>
                <a:cubicBezTo>
                  <a:pt x="21127" y="7495"/>
                  <a:pt x="20652" y="7088"/>
                  <a:pt x="20080" y="6999"/>
                </a:cubicBezTo>
                <a:lnTo>
                  <a:pt x="14514" y="6136"/>
                </a:lnTo>
                <a:lnTo>
                  <a:pt x="12094" y="901"/>
                </a:lnTo>
                <a:cubicBezTo>
                  <a:pt x="11840" y="351"/>
                  <a:pt x="11295" y="0"/>
                  <a:pt x="10696" y="0"/>
                </a:cubicBezTo>
                <a:cubicBezTo>
                  <a:pt x="10097" y="0"/>
                  <a:pt x="9552" y="351"/>
                  <a:pt x="9297" y="901"/>
                </a:cubicBezTo>
                <a:lnTo>
                  <a:pt x="6878" y="6136"/>
                </a:lnTo>
                <a:lnTo>
                  <a:pt x="1311" y="6999"/>
                </a:lnTo>
                <a:cubicBezTo>
                  <a:pt x="739" y="7088"/>
                  <a:pt x="264" y="7495"/>
                  <a:pt x="80" y="8051"/>
                </a:cubicBezTo>
                <a:cubicBezTo>
                  <a:pt x="-104" y="8609"/>
                  <a:pt x="35" y="9224"/>
                  <a:pt x="439" y="9644"/>
                </a:cubicBezTo>
                <a:lnTo>
                  <a:pt x="4518" y="13889"/>
                </a:lnTo>
                <a:lnTo>
                  <a:pt x="3572" y="19777"/>
                </a:lnTo>
                <a:cubicBezTo>
                  <a:pt x="3476" y="20370"/>
                  <a:pt x="3722" y="20966"/>
                  <a:pt x="4206" y="21313"/>
                </a:cubicBezTo>
                <a:cubicBezTo>
                  <a:pt x="4471" y="21503"/>
                  <a:pt x="4783" y="21600"/>
                  <a:pt x="5095" y="21600"/>
                </a:cubicBezTo>
                <a:cubicBezTo>
                  <a:pt x="5352" y="21600"/>
                  <a:pt x="5609" y="21534"/>
                  <a:pt x="5843" y="21404"/>
                </a:cubicBezTo>
                <a:lnTo>
                  <a:pt x="10696" y="18681"/>
                </a:lnTo>
                <a:lnTo>
                  <a:pt x="15549" y="21404"/>
                </a:lnTo>
                <a:cubicBezTo>
                  <a:pt x="15782" y="21534"/>
                  <a:pt x="16040" y="21600"/>
                  <a:pt x="16296" y="21600"/>
                </a:cubicBezTo>
                <a:cubicBezTo>
                  <a:pt x="16608" y="21600"/>
                  <a:pt x="16920" y="21503"/>
                  <a:pt x="17186" y="21313"/>
                </a:cubicBezTo>
                <a:cubicBezTo>
                  <a:pt x="17669" y="20966"/>
                  <a:pt x="17915" y="20370"/>
                  <a:pt x="17820" y="19777"/>
                </a:cubicBezTo>
                <a:lnTo>
                  <a:pt x="16873" y="13889"/>
                </a:lnTo>
                <a:lnTo>
                  <a:pt x="20953" y="9644"/>
                </a:lnTo>
                <a:cubicBezTo>
                  <a:pt x="21357" y="9224"/>
                  <a:pt x="21496" y="8609"/>
                  <a:pt x="21312" y="8051"/>
                </a:cubicBezTo>
              </a:path>
            </a:pathLst>
          </a:custGeom>
          <a:solidFill>
            <a:schemeClr val="tx1">
              <a:alpha val="8000"/>
            </a:schemeClr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sym typeface="Gill Sans" charset="0"/>
            </a:endParaRPr>
          </a:p>
        </p:txBody>
      </p:sp>
      <p:sp>
        <p:nvSpPr>
          <p:cNvPr id="372" name="Rectangle 371">
            <a:extLst>
              <a:ext uri="{FF2B5EF4-FFF2-40B4-BE49-F238E27FC236}">
                <a16:creationId xmlns:a16="http://schemas.microsoft.com/office/drawing/2014/main" id="{FC848882-7A7D-4C51-8494-65D8234BD227}"/>
              </a:ext>
            </a:extLst>
          </p:cNvPr>
          <p:cNvSpPr/>
          <p:nvPr/>
        </p:nvSpPr>
        <p:spPr>
          <a:xfrm>
            <a:off x="9353606" y="5080886"/>
            <a:ext cx="1944951" cy="701731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r">
              <a:lnSpc>
                <a:spcPct val="90000"/>
              </a:lnSpc>
            </a:pPr>
            <a:r>
              <a:rPr lang="en-US" sz="4400" b="1" baseline="30000" dirty="0">
                <a:solidFill>
                  <a:schemeClr val="bg1"/>
                </a:solidFill>
                <a:latin typeface="Lato" panose="020F0502020204030203" pitchFamily="34" charset="0"/>
                <a:cs typeface="Segoe UI Light" panose="020B0502040204020203" pitchFamily="34" charset="0"/>
              </a:rPr>
              <a:t>$</a:t>
            </a:r>
            <a:r>
              <a:rPr lang="en-US" sz="4400" b="1" dirty="0">
                <a:solidFill>
                  <a:schemeClr val="bg1"/>
                </a:solidFill>
                <a:latin typeface="Lato" panose="020F0502020204030203" pitchFamily="34" charset="0"/>
                <a:cs typeface="Segoe UI Light" panose="020B0502040204020203" pitchFamily="34" charset="0"/>
              </a:rPr>
              <a:t>120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CB328BD-56DF-4ED4-9684-B1C1D9694C39}"/>
              </a:ext>
            </a:extLst>
          </p:cNvPr>
          <p:cNvSpPr txBox="1"/>
          <p:nvPr/>
        </p:nvSpPr>
        <p:spPr>
          <a:xfrm>
            <a:off x="506746" y="601983"/>
            <a:ext cx="11182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CLUSTER </a:t>
            </a:r>
            <a:r>
              <a:rPr lang="en-GB" sz="32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DIAGRAM</a:t>
            </a: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FE8C2B82-425C-4E64-9871-224D82B42CBF}"/>
              </a:ext>
            </a:extLst>
          </p:cNvPr>
          <p:cNvCxnSpPr>
            <a:cxnSpLocks/>
          </p:cNvCxnSpPr>
          <p:nvPr/>
        </p:nvCxnSpPr>
        <p:spPr>
          <a:xfrm>
            <a:off x="633558" y="551361"/>
            <a:ext cx="1080000" cy="0"/>
          </a:xfrm>
          <a:prstGeom prst="line">
            <a:avLst/>
          </a:prstGeom>
          <a:ln w="571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9AAC62C0-3443-4B84-AC27-A0C3949D0244}"/>
              </a:ext>
            </a:extLst>
          </p:cNvPr>
          <p:cNvSpPr txBox="1"/>
          <p:nvPr/>
        </p:nvSpPr>
        <p:spPr>
          <a:xfrm>
            <a:off x="504736" y="6346665"/>
            <a:ext cx="11060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POWER</a:t>
            </a:r>
            <a:r>
              <a:rPr lang="en-GB" sz="9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SLIDES</a:t>
            </a:r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									</a:t>
            </a:r>
            <a:r>
              <a:rPr lang="en-GB" sz="9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 	       WWW.POWERLIDES.COM </a:t>
            </a:r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						</a:t>
            </a:r>
            <a:endParaRPr lang="en-GB" sz="900" b="1" dirty="0">
              <a:solidFill>
                <a:srgbClr val="009999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17" name="Slide Number Placeholder 5">
            <a:extLst>
              <a:ext uri="{FF2B5EF4-FFF2-40B4-BE49-F238E27FC236}">
                <a16:creationId xmlns:a16="http://schemas.microsoft.com/office/drawing/2014/main" id="{270C19A9-3BE2-4395-B9A9-BB00DF1A9314}"/>
              </a:ext>
            </a:extLst>
          </p:cNvPr>
          <p:cNvSpPr txBox="1">
            <a:spLocks/>
          </p:cNvSpPr>
          <p:nvPr/>
        </p:nvSpPr>
        <p:spPr>
          <a:xfrm>
            <a:off x="5571650" y="6364663"/>
            <a:ext cx="216000" cy="216000"/>
          </a:xfrm>
          <a:prstGeom prst="ellipse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4</a:t>
            </a: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4316AF19-AF1B-4280-B0F9-DD299B078E5C}"/>
              </a:ext>
            </a:extLst>
          </p:cNvPr>
          <p:cNvCxnSpPr/>
          <p:nvPr/>
        </p:nvCxnSpPr>
        <p:spPr>
          <a:xfrm flipH="1">
            <a:off x="5981846" y="6472238"/>
            <a:ext cx="37584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18A8462E-5B5D-4E5E-BEEA-D1BACEBBB877}"/>
              </a:ext>
            </a:extLst>
          </p:cNvPr>
          <p:cNvCxnSpPr>
            <a:cxnSpLocks/>
          </p:cNvCxnSpPr>
          <p:nvPr/>
        </p:nvCxnSpPr>
        <p:spPr>
          <a:xfrm flipH="1">
            <a:off x="1575770" y="6472238"/>
            <a:ext cx="375761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672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AA3CF39-C715-4F9D-A5C3-DCB1757915B2}"/>
              </a:ext>
            </a:extLst>
          </p:cNvPr>
          <p:cNvGrpSpPr/>
          <p:nvPr/>
        </p:nvGrpSpPr>
        <p:grpSpPr>
          <a:xfrm>
            <a:off x="5370208" y="678236"/>
            <a:ext cx="5886450" cy="5565476"/>
            <a:chOff x="4838700" y="678236"/>
            <a:chExt cx="5886450" cy="5565476"/>
          </a:xfrm>
        </p:grpSpPr>
        <p:sp>
          <p:nvSpPr>
            <p:cNvPr id="114" name="Line 5">
              <a:extLst>
                <a:ext uri="{FF2B5EF4-FFF2-40B4-BE49-F238E27FC236}">
                  <a16:creationId xmlns:a16="http://schemas.microsoft.com/office/drawing/2014/main" id="{C01F431E-3700-41C1-8419-8C69F150E8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925665" y="1186565"/>
              <a:ext cx="1385560" cy="1292608"/>
            </a:xfrm>
            <a:prstGeom prst="line">
              <a:avLst/>
            </a:prstGeom>
            <a:noFill/>
            <a:ln w="34925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" name="Freeform 6">
              <a:extLst>
                <a:ext uri="{FF2B5EF4-FFF2-40B4-BE49-F238E27FC236}">
                  <a16:creationId xmlns:a16="http://schemas.microsoft.com/office/drawing/2014/main" id="{84ED1023-4524-48DF-BE51-EB6D570B14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9507" y="970162"/>
              <a:ext cx="1427679" cy="1148824"/>
            </a:xfrm>
            <a:custGeom>
              <a:avLst/>
              <a:gdLst>
                <a:gd name="T0" fmla="*/ 0 w 368"/>
                <a:gd name="T1" fmla="*/ 296 h 296"/>
                <a:gd name="T2" fmla="*/ 368 w 368"/>
                <a:gd name="T3" fmla="*/ 269 h 296"/>
                <a:gd name="T4" fmla="*/ 133 w 368"/>
                <a:gd name="T5" fmla="*/ 0 h 296"/>
                <a:gd name="T6" fmla="*/ 0 w 368"/>
                <a:gd name="T7" fmla="*/ 296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8" h="296">
                  <a:moveTo>
                    <a:pt x="0" y="296"/>
                  </a:moveTo>
                  <a:cubicBezTo>
                    <a:pt x="0" y="296"/>
                    <a:pt x="129" y="112"/>
                    <a:pt x="368" y="269"/>
                  </a:cubicBezTo>
                  <a:cubicBezTo>
                    <a:pt x="368" y="269"/>
                    <a:pt x="318" y="24"/>
                    <a:pt x="133" y="0"/>
                  </a:cubicBezTo>
                  <a:cubicBezTo>
                    <a:pt x="0" y="296"/>
                    <a:pt x="0" y="296"/>
                    <a:pt x="0" y="296"/>
                  </a:cubicBezTo>
                </a:path>
              </a:pathLst>
            </a:custGeom>
            <a:noFill/>
            <a:ln w="3492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" name="Line 7">
              <a:extLst>
                <a:ext uri="{FF2B5EF4-FFF2-40B4-BE49-F238E27FC236}">
                  <a16:creationId xmlns:a16="http://schemas.microsoft.com/office/drawing/2014/main" id="{1F1AD2A1-4A2B-43C7-89F4-EDA7C15A170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8338908" y="2254055"/>
              <a:ext cx="823493" cy="768303"/>
            </a:xfrm>
            <a:prstGeom prst="line">
              <a:avLst/>
            </a:prstGeom>
            <a:noFill/>
            <a:ln w="34925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" name="Oval 8">
              <a:extLst>
                <a:ext uri="{FF2B5EF4-FFF2-40B4-BE49-F238E27FC236}">
                  <a16:creationId xmlns:a16="http://schemas.microsoft.com/office/drawing/2014/main" id="{94723DD4-D73A-41A7-AE4D-1A2B6FF052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4578" y="710188"/>
              <a:ext cx="563519" cy="56206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" name="Oval 9">
              <a:extLst>
                <a:ext uri="{FF2B5EF4-FFF2-40B4-BE49-F238E27FC236}">
                  <a16:creationId xmlns:a16="http://schemas.microsoft.com/office/drawing/2014/main" id="{74A925E2-2B6E-4C95-868A-712B89BE15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9721" y="678236"/>
              <a:ext cx="633233" cy="628876"/>
            </a:xfrm>
            <a:prstGeom prst="ellipse">
              <a:avLst/>
            </a:prstGeom>
            <a:noFill/>
            <a:ln w="3492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" name="Freeform 10">
              <a:extLst>
                <a:ext uri="{FF2B5EF4-FFF2-40B4-BE49-F238E27FC236}">
                  <a16:creationId xmlns:a16="http://schemas.microsoft.com/office/drawing/2014/main" id="{0530AA1A-30B4-4B6A-80FA-C3BE8F834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8596" y="4653368"/>
              <a:ext cx="1501749" cy="1469797"/>
            </a:xfrm>
            <a:custGeom>
              <a:avLst/>
              <a:gdLst>
                <a:gd name="T0" fmla="*/ 38 w 387"/>
                <a:gd name="T1" fmla="*/ 301 h 379"/>
                <a:gd name="T2" fmla="*/ 143 w 387"/>
                <a:gd name="T3" fmla="*/ 3 h 379"/>
                <a:gd name="T4" fmla="*/ 387 w 387"/>
                <a:gd name="T5" fmla="*/ 203 h 379"/>
                <a:gd name="T6" fmla="*/ 38 w 387"/>
                <a:gd name="T7" fmla="*/ 301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7" h="379">
                  <a:moveTo>
                    <a:pt x="38" y="301"/>
                  </a:moveTo>
                  <a:cubicBezTo>
                    <a:pt x="38" y="301"/>
                    <a:pt x="0" y="105"/>
                    <a:pt x="143" y="3"/>
                  </a:cubicBezTo>
                  <a:cubicBezTo>
                    <a:pt x="143" y="3"/>
                    <a:pt x="331" y="0"/>
                    <a:pt x="387" y="203"/>
                  </a:cubicBezTo>
                  <a:cubicBezTo>
                    <a:pt x="387" y="203"/>
                    <a:pt x="253" y="379"/>
                    <a:pt x="38" y="301"/>
                  </a:cubicBezTo>
                  <a:close/>
                </a:path>
              </a:pathLst>
            </a:custGeom>
            <a:noFill/>
            <a:ln w="34925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" name="Line 11">
              <a:extLst>
                <a:ext uri="{FF2B5EF4-FFF2-40B4-BE49-F238E27FC236}">
                  <a16:creationId xmlns:a16="http://schemas.microsoft.com/office/drawing/2014/main" id="{9BC1AFEB-F2A7-4643-85AB-12CEDABEC3E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54760" y="2957002"/>
              <a:ext cx="2153863" cy="2005721"/>
            </a:xfrm>
            <a:prstGeom prst="line">
              <a:avLst/>
            </a:prstGeom>
            <a:noFill/>
            <a:ln w="34925" cap="flat">
              <a:solidFill>
                <a:schemeClr val="accent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" name="Line 12">
              <a:extLst>
                <a:ext uri="{FF2B5EF4-FFF2-40B4-BE49-F238E27FC236}">
                  <a16:creationId xmlns:a16="http://schemas.microsoft.com/office/drawing/2014/main" id="{11141661-802C-4515-9975-C80A2B6996D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358648" y="4509584"/>
              <a:ext cx="1381203" cy="1292608"/>
            </a:xfrm>
            <a:prstGeom prst="line">
              <a:avLst/>
            </a:prstGeom>
            <a:noFill/>
            <a:ln w="34925" cap="flat">
              <a:solidFill>
                <a:schemeClr val="accent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" name="Line 13">
              <a:extLst>
                <a:ext uri="{FF2B5EF4-FFF2-40B4-BE49-F238E27FC236}">
                  <a16:creationId xmlns:a16="http://schemas.microsoft.com/office/drawing/2014/main" id="{0CCCB8BB-61BC-42C1-A8E2-F1451E0DF7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94656" y="2829193"/>
              <a:ext cx="1928745" cy="1921484"/>
            </a:xfrm>
            <a:prstGeom prst="line">
              <a:avLst/>
            </a:prstGeom>
            <a:noFill/>
            <a:ln w="34925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" name="Line 14">
              <a:extLst>
                <a:ext uri="{FF2B5EF4-FFF2-40B4-BE49-F238E27FC236}">
                  <a16:creationId xmlns:a16="http://schemas.microsoft.com/office/drawing/2014/main" id="{077A1097-C9DE-494A-8D28-531C320937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829898" y="2367340"/>
              <a:ext cx="617257" cy="612899"/>
            </a:xfrm>
            <a:prstGeom prst="line">
              <a:avLst/>
            </a:prstGeom>
            <a:noFill/>
            <a:ln w="3492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" name="Oval 15">
              <a:extLst>
                <a:ext uri="{FF2B5EF4-FFF2-40B4-BE49-F238E27FC236}">
                  <a16:creationId xmlns:a16="http://schemas.microsoft.com/office/drawing/2014/main" id="{0109F392-0F10-48BC-B3C2-EEBA651976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68596" y="4191515"/>
              <a:ext cx="1109610" cy="111396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" name="Freeform 16">
              <a:extLst>
                <a:ext uri="{FF2B5EF4-FFF2-40B4-BE49-F238E27FC236}">
                  <a16:creationId xmlns:a16="http://schemas.microsoft.com/office/drawing/2014/main" id="{A29A80F4-C04A-4776-8648-37876F705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4546" y="4730344"/>
              <a:ext cx="907731" cy="644852"/>
            </a:xfrm>
            <a:custGeom>
              <a:avLst/>
              <a:gdLst>
                <a:gd name="T0" fmla="*/ 230 w 234"/>
                <a:gd name="T1" fmla="*/ 0 h 166"/>
                <a:gd name="T2" fmla="*/ 226 w 234"/>
                <a:gd name="T3" fmla="*/ 4 h 166"/>
                <a:gd name="T4" fmla="*/ 226 w 234"/>
                <a:gd name="T5" fmla="*/ 5 h 166"/>
                <a:gd name="T6" fmla="*/ 72 w 234"/>
                <a:gd name="T7" fmla="*/ 159 h 166"/>
                <a:gd name="T8" fmla="*/ 6 w 234"/>
                <a:gd name="T9" fmla="*/ 144 h 166"/>
                <a:gd name="T10" fmla="*/ 1 w 234"/>
                <a:gd name="T11" fmla="*/ 146 h 166"/>
                <a:gd name="T12" fmla="*/ 3 w 234"/>
                <a:gd name="T13" fmla="*/ 151 h 166"/>
                <a:gd name="T14" fmla="*/ 72 w 234"/>
                <a:gd name="T15" fmla="*/ 166 h 166"/>
                <a:gd name="T16" fmla="*/ 234 w 234"/>
                <a:gd name="T17" fmla="*/ 5 h 166"/>
                <a:gd name="T18" fmla="*/ 234 w 234"/>
                <a:gd name="T19" fmla="*/ 4 h 166"/>
                <a:gd name="T20" fmla="*/ 230 w 234"/>
                <a:gd name="T2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4" h="166">
                  <a:moveTo>
                    <a:pt x="230" y="0"/>
                  </a:moveTo>
                  <a:cubicBezTo>
                    <a:pt x="227" y="0"/>
                    <a:pt x="226" y="2"/>
                    <a:pt x="226" y="4"/>
                  </a:cubicBezTo>
                  <a:cubicBezTo>
                    <a:pt x="226" y="5"/>
                    <a:pt x="226" y="5"/>
                    <a:pt x="226" y="5"/>
                  </a:cubicBezTo>
                  <a:cubicBezTo>
                    <a:pt x="226" y="90"/>
                    <a:pt x="157" y="159"/>
                    <a:pt x="72" y="159"/>
                  </a:cubicBezTo>
                  <a:cubicBezTo>
                    <a:pt x="49" y="159"/>
                    <a:pt x="27" y="154"/>
                    <a:pt x="6" y="144"/>
                  </a:cubicBezTo>
                  <a:cubicBezTo>
                    <a:pt x="4" y="143"/>
                    <a:pt x="2" y="144"/>
                    <a:pt x="1" y="146"/>
                  </a:cubicBezTo>
                  <a:cubicBezTo>
                    <a:pt x="0" y="148"/>
                    <a:pt x="1" y="150"/>
                    <a:pt x="3" y="151"/>
                  </a:cubicBezTo>
                  <a:cubicBezTo>
                    <a:pt x="24" y="161"/>
                    <a:pt x="48" y="166"/>
                    <a:pt x="72" y="166"/>
                  </a:cubicBezTo>
                  <a:cubicBezTo>
                    <a:pt x="161" y="166"/>
                    <a:pt x="234" y="94"/>
                    <a:pt x="234" y="5"/>
                  </a:cubicBezTo>
                  <a:cubicBezTo>
                    <a:pt x="234" y="4"/>
                    <a:pt x="234" y="4"/>
                    <a:pt x="234" y="4"/>
                  </a:cubicBezTo>
                  <a:cubicBezTo>
                    <a:pt x="234" y="2"/>
                    <a:pt x="232" y="0"/>
                    <a:pt x="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3" name="Freeform 17">
              <a:extLst>
                <a:ext uri="{FF2B5EF4-FFF2-40B4-BE49-F238E27FC236}">
                  <a16:creationId xmlns:a16="http://schemas.microsoft.com/office/drawing/2014/main" id="{F12BD86F-034E-41D6-BE5F-21C61DB5A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9954" y="4113087"/>
              <a:ext cx="477830" cy="1097991"/>
            </a:xfrm>
            <a:custGeom>
              <a:avLst/>
              <a:gdLst>
                <a:gd name="T0" fmla="*/ 57 w 123"/>
                <a:gd name="T1" fmla="*/ 283 h 283"/>
                <a:gd name="T2" fmla="*/ 61 w 123"/>
                <a:gd name="T3" fmla="*/ 282 h 283"/>
                <a:gd name="T4" fmla="*/ 61 w 123"/>
                <a:gd name="T5" fmla="*/ 277 h 283"/>
                <a:gd name="T6" fmla="*/ 27 w 123"/>
                <a:gd name="T7" fmla="*/ 109 h 283"/>
                <a:gd name="T8" fmla="*/ 120 w 123"/>
                <a:gd name="T9" fmla="*/ 8 h 283"/>
                <a:gd name="T10" fmla="*/ 122 w 123"/>
                <a:gd name="T11" fmla="*/ 3 h 283"/>
                <a:gd name="T12" fmla="*/ 117 w 123"/>
                <a:gd name="T13" fmla="*/ 1 h 283"/>
                <a:gd name="T14" fmla="*/ 20 w 123"/>
                <a:gd name="T15" fmla="*/ 107 h 283"/>
                <a:gd name="T16" fmla="*/ 55 w 123"/>
                <a:gd name="T17" fmla="*/ 282 h 283"/>
                <a:gd name="T18" fmla="*/ 57 w 123"/>
                <a:gd name="T19" fmla="*/ 283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283">
                  <a:moveTo>
                    <a:pt x="57" y="283"/>
                  </a:moveTo>
                  <a:cubicBezTo>
                    <a:pt x="58" y="283"/>
                    <a:pt x="60" y="283"/>
                    <a:pt x="61" y="282"/>
                  </a:cubicBezTo>
                  <a:cubicBezTo>
                    <a:pt x="62" y="281"/>
                    <a:pt x="62" y="278"/>
                    <a:pt x="61" y="277"/>
                  </a:cubicBezTo>
                  <a:cubicBezTo>
                    <a:pt x="21" y="231"/>
                    <a:pt x="8" y="167"/>
                    <a:pt x="27" y="109"/>
                  </a:cubicBezTo>
                  <a:cubicBezTo>
                    <a:pt x="42" y="64"/>
                    <a:pt x="76" y="27"/>
                    <a:pt x="120" y="8"/>
                  </a:cubicBezTo>
                  <a:cubicBezTo>
                    <a:pt x="122" y="7"/>
                    <a:pt x="123" y="5"/>
                    <a:pt x="122" y="3"/>
                  </a:cubicBezTo>
                  <a:cubicBezTo>
                    <a:pt x="121" y="1"/>
                    <a:pt x="119" y="0"/>
                    <a:pt x="117" y="1"/>
                  </a:cubicBezTo>
                  <a:cubicBezTo>
                    <a:pt x="71" y="21"/>
                    <a:pt x="36" y="60"/>
                    <a:pt x="20" y="107"/>
                  </a:cubicBezTo>
                  <a:cubicBezTo>
                    <a:pt x="0" y="167"/>
                    <a:pt x="13" y="234"/>
                    <a:pt x="55" y="282"/>
                  </a:cubicBezTo>
                  <a:cubicBezTo>
                    <a:pt x="56" y="282"/>
                    <a:pt x="56" y="283"/>
                    <a:pt x="57" y="2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4" name="Freeform 18">
              <a:extLst>
                <a:ext uri="{FF2B5EF4-FFF2-40B4-BE49-F238E27FC236}">
                  <a16:creationId xmlns:a16="http://schemas.microsoft.com/office/drawing/2014/main" id="{93758B9E-9BFC-4D4D-8AD5-1F18D816DBC8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0709" y="3989636"/>
              <a:ext cx="663733" cy="678257"/>
            </a:xfrm>
            <a:custGeom>
              <a:avLst/>
              <a:gdLst>
                <a:gd name="T0" fmla="*/ 171 w 171"/>
                <a:gd name="T1" fmla="*/ 170 h 175"/>
                <a:gd name="T2" fmla="*/ 5 w 171"/>
                <a:gd name="T3" fmla="*/ 1 h 175"/>
                <a:gd name="T4" fmla="*/ 4 w 171"/>
                <a:gd name="T5" fmla="*/ 1 h 175"/>
                <a:gd name="T6" fmla="*/ 0 w 171"/>
                <a:gd name="T7" fmla="*/ 4 h 175"/>
                <a:gd name="T8" fmla="*/ 4 w 171"/>
                <a:gd name="T9" fmla="*/ 9 h 175"/>
                <a:gd name="T10" fmla="*/ 163 w 171"/>
                <a:gd name="T11" fmla="*/ 171 h 175"/>
                <a:gd name="T12" fmla="*/ 167 w 171"/>
                <a:gd name="T13" fmla="*/ 175 h 175"/>
                <a:gd name="T14" fmla="*/ 167 w 171"/>
                <a:gd name="T15" fmla="*/ 175 h 175"/>
                <a:gd name="T16" fmla="*/ 171 w 171"/>
                <a:gd name="T17" fmla="*/ 17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1" h="175">
                  <a:moveTo>
                    <a:pt x="171" y="170"/>
                  </a:moveTo>
                  <a:cubicBezTo>
                    <a:pt x="159" y="84"/>
                    <a:pt x="91" y="14"/>
                    <a:pt x="5" y="1"/>
                  </a:cubicBezTo>
                  <a:cubicBezTo>
                    <a:pt x="5" y="1"/>
                    <a:pt x="4" y="1"/>
                    <a:pt x="4" y="1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1" y="8"/>
                    <a:pt x="4" y="9"/>
                  </a:cubicBezTo>
                  <a:cubicBezTo>
                    <a:pt x="87" y="21"/>
                    <a:pt x="152" y="88"/>
                    <a:pt x="163" y="171"/>
                  </a:cubicBezTo>
                  <a:cubicBezTo>
                    <a:pt x="163" y="173"/>
                    <a:pt x="165" y="175"/>
                    <a:pt x="167" y="175"/>
                  </a:cubicBezTo>
                  <a:cubicBezTo>
                    <a:pt x="167" y="175"/>
                    <a:pt x="167" y="175"/>
                    <a:pt x="167" y="175"/>
                  </a:cubicBezTo>
                  <a:cubicBezTo>
                    <a:pt x="169" y="174"/>
                    <a:pt x="171" y="172"/>
                    <a:pt x="171" y="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B54E4B1B-4AA5-40D4-91A4-B37E327682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7597" y="5184935"/>
              <a:ext cx="903373" cy="399402"/>
            </a:xfrm>
            <a:custGeom>
              <a:avLst/>
              <a:gdLst>
                <a:gd name="T0" fmla="*/ 227 w 233"/>
                <a:gd name="T1" fmla="*/ 65 h 103"/>
                <a:gd name="T2" fmla="*/ 227 w 233"/>
                <a:gd name="T3" fmla="*/ 65 h 103"/>
                <a:gd name="T4" fmla="*/ 8 w 233"/>
                <a:gd name="T5" fmla="*/ 2 h 103"/>
                <a:gd name="T6" fmla="*/ 2 w 233"/>
                <a:gd name="T7" fmla="*/ 1 h 103"/>
                <a:gd name="T8" fmla="*/ 1 w 233"/>
                <a:gd name="T9" fmla="*/ 6 h 103"/>
                <a:gd name="T10" fmla="*/ 1 w 233"/>
                <a:gd name="T11" fmla="*/ 6 h 103"/>
                <a:gd name="T12" fmla="*/ 230 w 233"/>
                <a:gd name="T13" fmla="*/ 72 h 103"/>
                <a:gd name="T14" fmla="*/ 230 w 233"/>
                <a:gd name="T15" fmla="*/ 72 h 103"/>
                <a:gd name="T16" fmla="*/ 232 w 233"/>
                <a:gd name="T17" fmla="*/ 67 h 103"/>
                <a:gd name="T18" fmla="*/ 227 w 233"/>
                <a:gd name="T19" fmla="*/ 6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3" h="103">
                  <a:moveTo>
                    <a:pt x="227" y="65"/>
                  </a:moveTo>
                  <a:cubicBezTo>
                    <a:pt x="227" y="65"/>
                    <a:pt x="227" y="65"/>
                    <a:pt x="227" y="65"/>
                  </a:cubicBezTo>
                  <a:cubicBezTo>
                    <a:pt x="148" y="95"/>
                    <a:pt x="58" y="69"/>
                    <a:pt x="8" y="2"/>
                  </a:cubicBezTo>
                  <a:cubicBezTo>
                    <a:pt x="6" y="0"/>
                    <a:pt x="4" y="0"/>
                    <a:pt x="2" y="1"/>
                  </a:cubicBezTo>
                  <a:cubicBezTo>
                    <a:pt x="1" y="2"/>
                    <a:pt x="0" y="4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54" y="76"/>
                    <a:pt x="148" y="103"/>
                    <a:pt x="230" y="72"/>
                  </a:cubicBezTo>
                  <a:cubicBezTo>
                    <a:pt x="230" y="72"/>
                    <a:pt x="230" y="72"/>
                    <a:pt x="230" y="72"/>
                  </a:cubicBezTo>
                  <a:cubicBezTo>
                    <a:pt x="232" y="71"/>
                    <a:pt x="233" y="69"/>
                    <a:pt x="232" y="67"/>
                  </a:cubicBezTo>
                  <a:cubicBezTo>
                    <a:pt x="231" y="65"/>
                    <a:pt x="229" y="64"/>
                    <a:pt x="227" y="65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chemeClr val="accent4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6" name="Oval 20">
              <a:extLst>
                <a:ext uri="{FF2B5EF4-FFF2-40B4-BE49-F238E27FC236}">
                  <a16:creationId xmlns:a16="http://schemas.microsoft.com/office/drawing/2014/main" id="{F8644822-521D-4B5A-9020-E2589B6979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6920" y="2604077"/>
              <a:ext cx="1613582" cy="16135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7" name="Oval 21">
              <a:extLst>
                <a:ext uri="{FF2B5EF4-FFF2-40B4-BE49-F238E27FC236}">
                  <a16:creationId xmlns:a16="http://schemas.microsoft.com/office/drawing/2014/main" id="{953C119E-D864-4533-9A27-F233C97260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3349" y="2560506"/>
              <a:ext cx="1700724" cy="1700724"/>
            </a:xfrm>
            <a:prstGeom prst="ellipse">
              <a:avLst/>
            </a:prstGeom>
            <a:noFill/>
            <a:ln w="34925" cap="flat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8" name="Oval 22">
              <a:extLst>
                <a:ext uri="{FF2B5EF4-FFF2-40B4-BE49-F238E27FC236}">
                  <a16:creationId xmlns:a16="http://schemas.microsoft.com/office/drawing/2014/main" id="{E21CC1AA-BE72-43F5-A6EF-B488094A90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1048" y="4191515"/>
              <a:ext cx="1113967" cy="11139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2" name="Freeform 23">
              <a:extLst>
                <a:ext uri="{FF2B5EF4-FFF2-40B4-BE49-F238E27FC236}">
                  <a16:creationId xmlns:a16="http://schemas.microsoft.com/office/drawing/2014/main" id="{96985048-87F0-43AA-A567-8884D7F4A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7758" y="4509584"/>
              <a:ext cx="768303" cy="872874"/>
            </a:xfrm>
            <a:custGeom>
              <a:avLst/>
              <a:gdLst>
                <a:gd name="T0" fmla="*/ 166 w 198"/>
                <a:gd name="T1" fmla="*/ 3 h 225"/>
                <a:gd name="T2" fmla="*/ 161 w 198"/>
                <a:gd name="T3" fmla="*/ 1 h 225"/>
                <a:gd name="T4" fmla="*/ 159 w 198"/>
                <a:gd name="T5" fmla="*/ 6 h 225"/>
                <a:gd name="T6" fmla="*/ 159 w 198"/>
                <a:gd name="T7" fmla="*/ 6 h 225"/>
                <a:gd name="T8" fmla="*/ 71 w 198"/>
                <a:gd name="T9" fmla="*/ 205 h 225"/>
                <a:gd name="T10" fmla="*/ 4 w 198"/>
                <a:gd name="T11" fmla="*/ 215 h 225"/>
                <a:gd name="T12" fmla="*/ 0 w 198"/>
                <a:gd name="T13" fmla="*/ 219 h 225"/>
                <a:gd name="T14" fmla="*/ 4 w 198"/>
                <a:gd name="T15" fmla="*/ 223 h 225"/>
                <a:gd name="T16" fmla="*/ 74 w 198"/>
                <a:gd name="T17" fmla="*/ 212 h 225"/>
                <a:gd name="T18" fmla="*/ 166 w 198"/>
                <a:gd name="T19" fmla="*/ 3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25">
                  <a:moveTo>
                    <a:pt x="166" y="3"/>
                  </a:moveTo>
                  <a:cubicBezTo>
                    <a:pt x="165" y="1"/>
                    <a:pt x="163" y="0"/>
                    <a:pt x="161" y="1"/>
                  </a:cubicBezTo>
                  <a:cubicBezTo>
                    <a:pt x="159" y="1"/>
                    <a:pt x="158" y="4"/>
                    <a:pt x="159" y="6"/>
                  </a:cubicBezTo>
                  <a:cubicBezTo>
                    <a:pt x="159" y="6"/>
                    <a:pt x="159" y="6"/>
                    <a:pt x="159" y="6"/>
                  </a:cubicBezTo>
                  <a:cubicBezTo>
                    <a:pt x="190" y="85"/>
                    <a:pt x="150" y="175"/>
                    <a:pt x="71" y="205"/>
                  </a:cubicBezTo>
                  <a:cubicBezTo>
                    <a:pt x="50" y="213"/>
                    <a:pt x="27" y="217"/>
                    <a:pt x="4" y="215"/>
                  </a:cubicBezTo>
                  <a:cubicBezTo>
                    <a:pt x="2" y="215"/>
                    <a:pt x="0" y="217"/>
                    <a:pt x="0" y="219"/>
                  </a:cubicBezTo>
                  <a:cubicBezTo>
                    <a:pt x="0" y="221"/>
                    <a:pt x="2" y="223"/>
                    <a:pt x="4" y="223"/>
                  </a:cubicBezTo>
                  <a:cubicBezTo>
                    <a:pt x="28" y="225"/>
                    <a:pt x="51" y="221"/>
                    <a:pt x="74" y="212"/>
                  </a:cubicBezTo>
                  <a:cubicBezTo>
                    <a:pt x="157" y="180"/>
                    <a:pt x="198" y="87"/>
                    <a:pt x="166" y="3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4" name="Freeform 24">
              <a:extLst>
                <a:ext uri="{FF2B5EF4-FFF2-40B4-BE49-F238E27FC236}">
                  <a16:creationId xmlns:a16="http://schemas.microsoft.com/office/drawing/2014/main" id="{A33663E1-5C40-4BF3-9938-CF0C7BD09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334" y="5029532"/>
              <a:ext cx="1113967" cy="485091"/>
            </a:xfrm>
            <a:custGeom>
              <a:avLst/>
              <a:gdLst>
                <a:gd name="T0" fmla="*/ 280 w 287"/>
                <a:gd name="T1" fmla="*/ 51 h 125"/>
                <a:gd name="T2" fmla="*/ 279 w 287"/>
                <a:gd name="T3" fmla="*/ 51 h 125"/>
                <a:gd name="T4" fmla="*/ 38 w 287"/>
                <a:gd name="T5" fmla="*/ 45 h 125"/>
                <a:gd name="T6" fmla="*/ 8 w 287"/>
                <a:gd name="T7" fmla="*/ 3 h 125"/>
                <a:gd name="T8" fmla="*/ 3 w 287"/>
                <a:gd name="T9" fmla="*/ 1 h 125"/>
                <a:gd name="T10" fmla="*/ 1 w 287"/>
                <a:gd name="T11" fmla="*/ 6 h 125"/>
                <a:gd name="T12" fmla="*/ 32 w 287"/>
                <a:gd name="T13" fmla="*/ 51 h 125"/>
                <a:gd name="T14" fmla="*/ 285 w 287"/>
                <a:gd name="T15" fmla="*/ 57 h 125"/>
                <a:gd name="T16" fmla="*/ 285 w 287"/>
                <a:gd name="T17" fmla="*/ 57 h 125"/>
                <a:gd name="T18" fmla="*/ 285 w 287"/>
                <a:gd name="T19" fmla="*/ 51 h 125"/>
                <a:gd name="T20" fmla="*/ 280 w 287"/>
                <a:gd name="T21" fmla="*/ 51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7" h="125">
                  <a:moveTo>
                    <a:pt x="280" y="51"/>
                  </a:moveTo>
                  <a:cubicBezTo>
                    <a:pt x="279" y="51"/>
                    <a:pt x="279" y="51"/>
                    <a:pt x="279" y="51"/>
                  </a:cubicBezTo>
                  <a:cubicBezTo>
                    <a:pt x="211" y="116"/>
                    <a:pt x="103" y="114"/>
                    <a:pt x="38" y="45"/>
                  </a:cubicBezTo>
                  <a:cubicBezTo>
                    <a:pt x="26" y="33"/>
                    <a:pt x="16" y="18"/>
                    <a:pt x="8" y="3"/>
                  </a:cubicBezTo>
                  <a:cubicBezTo>
                    <a:pt x="7" y="1"/>
                    <a:pt x="5" y="0"/>
                    <a:pt x="3" y="1"/>
                  </a:cubicBezTo>
                  <a:cubicBezTo>
                    <a:pt x="1" y="2"/>
                    <a:pt x="0" y="4"/>
                    <a:pt x="1" y="6"/>
                  </a:cubicBezTo>
                  <a:cubicBezTo>
                    <a:pt x="9" y="22"/>
                    <a:pt x="20" y="37"/>
                    <a:pt x="32" y="51"/>
                  </a:cubicBezTo>
                  <a:cubicBezTo>
                    <a:pt x="100" y="122"/>
                    <a:pt x="213" y="125"/>
                    <a:pt x="285" y="57"/>
                  </a:cubicBezTo>
                  <a:cubicBezTo>
                    <a:pt x="285" y="57"/>
                    <a:pt x="285" y="57"/>
                    <a:pt x="285" y="57"/>
                  </a:cubicBezTo>
                  <a:cubicBezTo>
                    <a:pt x="287" y="55"/>
                    <a:pt x="287" y="53"/>
                    <a:pt x="285" y="51"/>
                  </a:cubicBezTo>
                  <a:cubicBezTo>
                    <a:pt x="284" y="50"/>
                    <a:pt x="281" y="50"/>
                    <a:pt x="280" y="51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5" name="Freeform 25">
              <a:extLst>
                <a:ext uri="{FF2B5EF4-FFF2-40B4-BE49-F238E27FC236}">
                  <a16:creationId xmlns:a16="http://schemas.microsoft.com/office/drawing/2014/main" id="{46ACA5DB-3299-4D09-B08F-1FAE3441E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4526" y="3938803"/>
              <a:ext cx="835112" cy="501068"/>
            </a:xfrm>
            <a:custGeom>
              <a:avLst/>
              <a:gdLst>
                <a:gd name="T0" fmla="*/ 210 w 215"/>
                <a:gd name="T1" fmla="*/ 22 h 129"/>
                <a:gd name="T2" fmla="*/ 215 w 215"/>
                <a:gd name="T3" fmla="*/ 19 h 129"/>
                <a:gd name="T4" fmla="*/ 215 w 215"/>
                <a:gd name="T5" fmla="*/ 19 h 129"/>
                <a:gd name="T6" fmla="*/ 212 w 215"/>
                <a:gd name="T7" fmla="*/ 14 h 129"/>
                <a:gd name="T8" fmla="*/ 1 w 215"/>
                <a:gd name="T9" fmla="*/ 123 h 129"/>
                <a:gd name="T10" fmla="*/ 1 w 215"/>
                <a:gd name="T11" fmla="*/ 123 h 129"/>
                <a:gd name="T12" fmla="*/ 3 w 215"/>
                <a:gd name="T13" fmla="*/ 128 h 129"/>
                <a:gd name="T14" fmla="*/ 8 w 215"/>
                <a:gd name="T15" fmla="*/ 126 h 129"/>
                <a:gd name="T16" fmla="*/ 210 w 215"/>
                <a:gd name="T17" fmla="*/ 22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5" h="129">
                  <a:moveTo>
                    <a:pt x="210" y="22"/>
                  </a:moveTo>
                  <a:cubicBezTo>
                    <a:pt x="212" y="22"/>
                    <a:pt x="214" y="21"/>
                    <a:pt x="215" y="19"/>
                  </a:cubicBezTo>
                  <a:cubicBezTo>
                    <a:pt x="215" y="19"/>
                    <a:pt x="215" y="19"/>
                    <a:pt x="215" y="19"/>
                  </a:cubicBezTo>
                  <a:cubicBezTo>
                    <a:pt x="215" y="17"/>
                    <a:pt x="214" y="15"/>
                    <a:pt x="212" y="14"/>
                  </a:cubicBezTo>
                  <a:cubicBezTo>
                    <a:pt x="126" y="0"/>
                    <a:pt x="39" y="44"/>
                    <a:pt x="1" y="123"/>
                  </a:cubicBezTo>
                  <a:cubicBezTo>
                    <a:pt x="1" y="123"/>
                    <a:pt x="1" y="123"/>
                    <a:pt x="1" y="123"/>
                  </a:cubicBezTo>
                  <a:cubicBezTo>
                    <a:pt x="0" y="125"/>
                    <a:pt x="1" y="127"/>
                    <a:pt x="3" y="128"/>
                  </a:cubicBezTo>
                  <a:cubicBezTo>
                    <a:pt x="5" y="129"/>
                    <a:pt x="7" y="128"/>
                    <a:pt x="8" y="126"/>
                  </a:cubicBezTo>
                  <a:cubicBezTo>
                    <a:pt x="45" y="51"/>
                    <a:pt x="128" y="8"/>
                    <a:pt x="210" y="2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6" name="Freeform 26">
              <a:extLst>
                <a:ext uri="{FF2B5EF4-FFF2-40B4-BE49-F238E27FC236}">
                  <a16:creationId xmlns:a16="http://schemas.microsoft.com/office/drawing/2014/main" id="{6C2D9F0B-4ACC-4082-87D0-ABB701FF6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2927" y="4054992"/>
              <a:ext cx="1032634" cy="559162"/>
            </a:xfrm>
            <a:custGeom>
              <a:avLst/>
              <a:gdLst>
                <a:gd name="T0" fmla="*/ 266 w 266"/>
                <a:gd name="T1" fmla="*/ 140 h 144"/>
                <a:gd name="T2" fmla="*/ 204 w 266"/>
                <a:gd name="T3" fmla="*/ 40 h 144"/>
                <a:gd name="T4" fmla="*/ 92 w 266"/>
                <a:gd name="T5" fmla="*/ 0 h 144"/>
                <a:gd name="T6" fmla="*/ 92 w 266"/>
                <a:gd name="T7" fmla="*/ 0 h 144"/>
                <a:gd name="T8" fmla="*/ 2 w 266"/>
                <a:gd name="T9" fmla="*/ 24 h 144"/>
                <a:gd name="T10" fmla="*/ 1 w 266"/>
                <a:gd name="T11" fmla="*/ 30 h 144"/>
                <a:gd name="T12" fmla="*/ 6 w 266"/>
                <a:gd name="T13" fmla="*/ 31 h 144"/>
                <a:gd name="T14" fmla="*/ 92 w 266"/>
                <a:gd name="T15" fmla="*/ 8 h 144"/>
                <a:gd name="T16" fmla="*/ 92 w 266"/>
                <a:gd name="T17" fmla="*/ 8 h 144"/>
                <a:gd name="T18" fmla="*/ 258 w 266"/>
                <a:gd name="T19" fmla="*/ 141 h 144"/>
                <a:gd name="T20" fmla="*/ 262 w 266"/>
                <a:gd name="T21" fmla="*/ 144 h 144"/>
                <a:gd name="T22" fmla="*/ 263 w 266"/>
                <a:gd name="T23" fmla="*/ 144 h 144"/>
                <a:gd name="T24" fmla="*/ 266 w 266"/>
                <a:gd name="T25" fmla="*/ 14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6" h="144">
                  <a:moveTo>
                    <a:pt x="266" y="140"/>
                  </a:moveTo>
                  <a:cubicBezTo>
                    <a:pt x="257" y="101"/>
                    <a:pt x="235" y="65"/>
                    <a:pt x="204" y="40"/>
                  </a:cubicBezTo>
                  <a:cubicBezTo>
                    <a:pt x="172" y="14"/>
                    <a:pt x="132" y="0"/>
                    <a:pt x="92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60" y="0"/>
                    <a:pt x="29" y="9"/>
                    <a:pt x="2" y="24"/>
                  </a:cubicBezTo>
                  <a:cubicBezTo>
                    <a:pt x="0" y="25"/>
                    <a:pt x="0" y="28"/>
                    <a:pt x="1" y="30"/>
                  </a:cubicBezTo>
                  <a:cubicBezTo>
                    <a:pt x="2" y="31"/>
                    <a:pt x="4" y="32"/>
                    <a:pt x="6" y="31"/>
                  </a:cubicBezTo>
                  <a:cubicBezTo>
                    <a:pt x="32" y="16"/>
                    <a:pt x="6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171" y="8"/>
                    <a:pt x="241" y="64"/>
                    <a:pt x="258" y="141"/>
                  </a:cubicBezTo>
                  <a:cubicBezTo>
                    <a:pt x="259" y="143"/>
                    <a:pt x="260" y="144"/>
                    <a:pt x="262" y="144"/>
                  </a:cubicBezTo>
                  <a:cubicBezTo>
                    <a:pt x="262" y="144"/>
                    <a:pt x="263" y="144"/>
                    <a:pt x="263" y="144"/>
                  </a:cubicBezTo>
                  <a:cubicBezTo>
                    <a:pt x="265" y="144"/>
                    <a:pt x="266" y="142"/>
                    <a:pt x="266" y="14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7" name="Freeform 27">
              <a:extLst>
                <a:ext uri="{FF2B5EF4-FFF2-40B4-BE49-F238E27FC236}">
                  <a16:creationId xmlns:a16="http://schemas.microsoft.com/office/drawing/2014/main" id="{5A1310B1-97FC-46FD-B037-DC503A90F2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3500" y="1478491"/>
              <a:ext cx="1140110" cy="1140110"/>
            </a:xfrm>
            <a:custGeom>
              <a:avLst/>
              <a:gdLst>
                <a:gd name="T0" fmla="*/ 4 w 294"/>
                <a:gd name="T1" fmla="*/ 154 h 294"/>
                <a:gd name="T2" fmla="*/ 154 w 294"/>
                <a:gd name="T3" fmla="*/ 290 h 294"/>
                <a:gd name="T4" fmla="*/ 290 w 294"/>
                <a:gd name="T5" fmla="*/ 140 h 294"/>
                <a:gd name="T6" fmla="*/ 140 w 294"/>
                <a:gd name="T7" fmla="*/ 4 h 294"/>
                <a:gd name="T8" fmla="*/ 4 w 294"/>
                <a:gd name="T9" fmla="*/ 15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4" h="294">
                  <a:moveTo>
                    <a:pt x="4" y="154"/>
                  </a:moveTo>
                  <a:cubicBezTo>
                    <a:pt x="8" y="233"/>
                    <a:pt x="75" y="294"/>
                    <a:pt x="154" y="290"/>
                  </a:cubicBezTo>
                  <a:cubicBezTo>
                    <a:pt x="233" y="286"/>
                    <a:pt x="294" y="219"/>
                    <a:pt x="290" y="140"/>
                  </a:cubicBezTo>
                  <a:cubicBezTo>
                    <a:pt x="286" y="61"/>
                    <a:pt x="219" y="0"/>
                    <a:pt x="140" y="4"/>
                  </a:cubicBezTo>
                  <a:cubicBezTo>
                    <a:pt x="60" y="8"/>
                    <a:pt x="0" y="75"/>
                    <a:pt x="4" y="1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9" name="Freeform 28">
              <a:extLst>
                <a:ext uri="{FF2B5EF4-FFF2-40B4-BE49-F238E27FC236}">
                  <a16:creationId xmlns:a16="http://schemas.microsoft.com/office/drawing/2014/main" id="{53CE0ACE-863D-41C5-BB10-6371C55A68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9429" y="1420396"/>
              <a:ext cx="896112" cy="678257"/>
            </a:xfrm>
            <a:custGeom>
              <a:avLst/>
              <a:gdLst>
                <a:gd name="T0" fmla="*/ 4 w 231"/>
                <a:gd name="T1" fmla="*/ 170 h 175"/>
                <a:gd name="T2" fmla="*/ 4 w 231"/>
                <a:gd name="T3" fmla="*/ 171 h 175"/>
                <a:gd name="T4" fmla="*/ 8 w 231"/>
                <a:gd name="T5" fmla="*/ 175 h 175"/>
                <a:gd name="T6" fmla="*/ 12 w 231"/>
                <a:gd name="T7" fmla="*/ 170 h 175"/>
                <a:gd name="T8" fmla="*/ 12 w 231"/>
                <a:gd name="T9" fmla="*/ 170 h 175"/>
                <a:gd name="T10" fmla="*/ 158 w 231"/>
                <a:gd name="T11" fmla="*/ 9 h 175"/>
                <a:gd name="T12" fmla="*/ 225 w 231"/>
                <a:gd name="T13" fmla="*/ 20 h 175"/>
                <a:gd name="T14" fmla="*/ 230 w 231"/>
                <a:gd name="T15" fmla="*/ 18 h 175"/>
                <a:gd name="T16" fmla="*/ 228 w 231"/>
                <a:gd name="T17" fmla="*/ 13 h 175"/>
                <a:gd name="T18" fmla="*/ 158 w 231"/>
                <a:gd name="T19" fmla="*/ 1 h 175"/>
                <a:gd name="T20" fmla="*/ 4 w 231"/>
                <a:gd name="T21" fmla="*/ 17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1" h="175">
                  <a:moveTo>
                    <a:pt x="4" y="170"/>
                  </a:moveTo>
                  <a:cubicBezTo>
                    <a:pt x="4" y="171"/>
                    <a:pt x="4" y="171"/>
                    <a:pt x="4" y="171"/>
                  </a:cubicBezTo>
                  <a:cubicBezTo>
                    <a:pt x="4" y="173"/>
                    <a:pt x="6" y="175"/>
                    <a:pt x="8" y="175"/>
                  </a:cubicBezTo>
                  <a:cubicBezTo>
                    <a:pt x="11" y="174"/>
                    <a:pt x="12" y="173"/>
                    <a:pt x="12" y="170"/>
                  </a:cubicBezTo>
                  <a:cubicBezTo>
                    <a:pt x="12" y="170"/>
                    <a:pt x="12" y="170"/>
                    <a:pt x="12" y="170"/>
                  </a:cubicBezTo>
                  <a:cubicBezTo>
                    <a:pt x="8" y="85"/>
                    <a:pt x="73" y="13"/>
                    <a:pt x="158" y="9"/>
                  </a:cubicBezTo>
                  <a:cubicBezTo>
                    <a:pt x="181" y="7"/>
                    <a:pt x="203" y="11"/>
                    <a:pt x="225" y="20"/>
                  </a:cubicBezTo>
                  <a:cubicBezTo>
                    <a:pt x="227" y="21"/>
                    <a:pt x="229" y="20"/>
                    <a:pt x="230" y="18"/>
                  </a:cubicBezTo>
                  <a:cubicBezTo>
                    <a:pt x="231" y="16"/>
                    <a:pt x="230" y="14"/>
                    <a:pt x="228" y="13"/>
                  </a:cubicBezTo>
                  <a:cubicBezTo>
                    <a:pt x="205" y="4"/>
                    <a:pt x="182" y="0"/>
                    <a:pt x="158" y="1"/>
                  </a:cubicBezTo>
                  <a:cubicBezTo>
                    <a:pt x="69" y="5"/>
                    <a:pt x="0" y="81"/>
                    <a:pt x="4" y="1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0" name="Freeform 29">
              <a:extLst>
                <a:ext uri="{FF2B5EF4-FFF2-40B4-BE49-F238E27FC236}">
                  <a16:creationId xmlns:a16="http://schemas.microsoft.com/office/drawing/2014/main" id="{ABC45890-4B63-445F-BB7F-2B437BF502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9898" y="1587419"/>
              <a:ext cx="476377" cy="1097991"/>
            </a:xfrm>
            <a:custGeom>
              <a:avLst/>
              <a:gdLst>
                <a:gd name="T0" fmla="*/ 95 w 123"/>
                <a:gd name="T1" fmla="*/ 174 h 283"/>
                <a:gd name="T2" fmla="*/ 3 w 123"/>
                <a:gd name="T3" fmla="*/ 275 h 283"/>
                <a:gd name="T4" fmla="*/ 1 w 123"/>
                <a:gd name="T5" fmla="*/ 280 h 283"/>
                <a:gd name="T6" fmla="*/ 6 w 123"/>
                <a:gd name="T7" fmla="*/ 282 h 283"/>
                <a:gd name="T8" fmla="*/ 103 w 123"/>
                <a:gd name="T9" fmla="*/ 177 h 283"/>
                <a:gd name="T10" fmla="*/ 68 w 123"/>
                <a:gd name="T11" fmla="*/ 1 h 283"/>
                <a:gd name="T12" fmla="*/ 66 w 123"/>
                <a:gd name="T13" fmla="*/ 0 h 283"/>
                <a:gd name="T14" fmla="*/ 62 w 123"/>
                <a:gd name="T15" fmla="*/ 1 h 283"/>
                <a:gd name="T16" fmla="*/ 62 w 123"/>
                <a:gd name="T17" fmla="*/ 7 h 283"/>
                <a:gd name="T18" fmla="*/ 95 w 123"/>
                <a:gd name="T19" fmla="*/ 174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283">
                  <a:moveTo>
                    <a:pt x="95" y="174"/>
                  </a:moveTo>
                  <a:cubicBezTo>
                    <a:pt x="80" y="219"/>
                    <a:pt x="46" y="256"/>
                    <a:pt x="3" y="275"/>
                  </a:cubicBezTo>
                  <a:cubicBezTo>
                    <a:pt x="1" y="276"/>
                    <a:pt x="0" y="278"/>
                    <a:pt x="1" y="280"/>
                  </a:cubicBezTo>
                  <a:cubicBezTo>
                    <a:pt x="1" y="282"/>
                    <a:pt x="4" y="283"/>
                    <a:pt x="6" y="282"/>
                  </a:cubicBezTo>
                  <a:cubicBezTo>
                    <a:pt x="51" y="262"/>
                    <a:pt x="87" y="224"/>
                    <a:pt x="103" y="177"/>
                  </a:cubicBezTo>
                  <a:cubicBezTo>
                    <a:pt x="123" y="116"/>
                    <a:pt x="110" y="49"/>
                    <a:pt x="68" y="1"/>
                  </a:cubicBezTo>
                  <a:cubicBezTo>
                    <a:pt x="67" y="1"/>
                    <a:pt x="67" y="0"/>
                    <a:pt x="66" y="0"/>
                  </a:cubicBezTo>
                  <a:cubicBezTo>
                    <a:pt x="65" y="0"/>
                    <a:pt x="63" y="0"/>
                    <a:pt x="62" y="1"/>
                  </a:cubicBezTo>
                  <a:cubicBezTo>
                    <a:pt x="61" y="2"/>
                    <a:pt x="61" y="5"/>
                    <a:pt x="62" y="7"/>
                  </a:cubicBezTo>
                  <a:cubicBezTo>
                    <a:pt x="102" y="52"/>
                    <a:pt x="115" y="116"/>
                    <a:pt x="95" y="1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1" name="Freeform 30">
              <a:extLst>
                <a:ext uri="{FF2B5EF4-FFF2-40B4-BE49-F238E27FC236}">
                  <a16:creationId xmlns:a16="http://schemas.microsoft.com/office/drawing/2014/main" id="{93BFB219-9C18-4164-9005-3BDE9EA25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3526" y="1392801"/>
              <a:ext cx="450234" cy="877231"/>
            </a:xfrm>
            <a:custGeom>
              <a:avLst/>
              <a:gdLst>
                <a:gd name="T0" fmla="*/ 24 w 116"/>
                <a:gd name="T1" fmla="*/ 223 h 226"/>
                <a:gd name="T2" fmla="*/ 24 w 116"/>
                <a:gd name="T3" fmla="*/ 223 h 226"/>
                <a:gd name="T4" fmla="*/ 29 w 116"/>
                <a:gd name="T5" fmla="*/ 226 h 226"/>
                <a:gd name="T6" fmla="*/ 31 w 116"/>
                <a:gd name="T7" fmla="*/ 221 h 226"/>
                <a:gd name="T8" fmla="*/ 31 w 116"/>
                <a:gd name="T9" fmla="*/ 221 h 226"/>
                <a:gd name="T10" fmla="*/ 114 w 116"/>
                <a:gd name="T11" fmla="*/ 8 h 226"/>
                <a:gd name="T12" fmla="*/ 115 w 116"/>
                <a:gd name="T13" fmla="*/ 3 h 226"/>
                <a:gd name="T14" fmla="*/ 110 w 116"/>
                <a:gd name="T15" fmla="*/ 1 h 226"/>
                <a:gd name="T16" fmla="*/ 110 w 116"/>
                <a:gd name="T17" fmla="*/ 1 h 226"/>
                <a:gd name="T18" fmla="*/ 24 w 116"/>
                <a:gd name="T19" fmla="*/ 223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226">
                  <a:moveTo>
                    <a:pt x="24" y="223"/>
                  </a:moveTo>
                  <a:cubicBezTo>
                    <a:pt x="24" y="223"/>
                    <a:pt x="24" y="223"/>
                    <a:pt x="24" y="223"/>
                  </a:cubicBezTo>
                  <a:cubicBezTo>
                    <a:pt x="25" y="225"/>
                    <a:pt x="27" y="226"/>
                    <a:pt x="29" y="226"/>
                  </a:cubicBezTo>
                  <a:cubicBezTo>
                    <a:pt x="31" y="225"/>
                    <a:pt x="32" y="223"/>
                    <a:pt x="31" y="221"/>
                  </a:cubicBezTo>
                  <a:cubicBezTo>
                    <a:pt x="31" y="221"/>
                    <a:pt x="31" y="221"/>
                    <a:pt x="31" y="221"/>
                  </a:cubicBezTo>
                  <a:cubicBezTo>
                    <a:pt x="9" y="140"/>
                    <a:pt x="43" y="52"/>
                    <a:pt x="114" y="8"/>
                  </a:cubicBezTo>
                  <a:cubicBezTo>
                    <a:pt x="116" y="7"/>
                    <a:pt x="116" y="5"/>
                    <a:pt x="115" y="3"/>
                  </a:cubicBezTo>
                  <a:cubicBezTo>
                    <a:pt x="114" y="1"/>
                    <a:pt x="112" y="0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35" y="47"/>
                    <a:pt x="0" y="138"/>
                    <a:pt x="24" y="223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2" name="Freeform 31">
              <a:extLst>
                <a:ext uri="{FF2B5EF4-FFF2-40B4-BE49-F238E27FC236}">
                  <a16:creationId xmlns:a16="http://schemas.microsoft.com/office/drawing/2014/main" id="{9B50C6ED-C3A2-4EBA-AEDA-F5872498F0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17810" y="2429792"/>
              <a:ext cx="877231" cy="450234"/>
            </a:xfrm>
            <a:custGeom>
              <a:avLst/>
              <a:gdLst>
                <a:gd name="T0" fmla="*/ 220 w 226"/>
                <a:gd name="T1" fmla="*/ 84 h 116"/>
                <a:gd name="T2" fmla="*/ 8 w 226"/>
                <a:gd name="T3" fmla="*/ 2 h 116"/>
                <a:gd name="T4" fmla="*/ 3 w 226"/>
                <a:gd name="T5" fmla="*/ 1 h 116"/>
                <a:gd name="T6" fmla="*/ 2 w 226"/>
                <a:gd name="T7" fmla="*/ 1 h 116"/>
                <a:gd name="T8" fmla="*/ 1 w 226"/>
                <a:gd name="T9" fmla="*/ 6 h 116"/>
                <a:gd name="T10" fmla="*/ 222 w 226"/>
                <a:gd name="T11" fmla="*/ 92 h 116"/>
                <a:gd name="T12" fmla="*/ 222 w 226"/>
                <a:gd name="T13" fmla="*/ 92 h 116"/>
                <a:gd name="T14" fmla="*/ 225 w 226"/>
                <a:gd name="T15" fmla="*/ 87 h 116"/>
                <a:gd name="T16" fmla="*/ 220 w 226"/>
                <a:gd name="T17" fmla="*/ 84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6" h="116">
                  <a:moveTo>
                    <a:pt x="220" y="84"/>
                  </a:moveTo>
                  <a:cubicBezTo>
                    <a:pt x="139" y="107"/>
                    <a:pt x="52" y="73"/>
                    <a:pt x="8" y="2"/>
                  </a:cubicBezTo>
                  <a:cubicBezTo>
                    <a:pt x="7" y="0"/>
                    <a:pt x="5" y="0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1" y="2"/>
                    <a:pt x="0" y="4"/>
                    <a:pt x="1" y="6"/>
                  </a:cubicBezTo>
                  <a:cubicBezTo>
                    <a:pt x="47" y="80"/>
                    <a:pt x="138" y="116"/>
                    <a:pt x="222" y="92"/>
                  </a:cubicBezTo>
                  <a:cubicBezTo>
                    <a:pt x="222" y="92"/>
                    <a:pt x="222" y="92"/>
                    <a:pt x="222" y="92"/>
                  </a:cubicBezTo>
                  <a:cubicBezTo>
                    <a:pt x="225" y="91"/>
                    <a:pt x="226" y="89"/>
                    <a:pt x="225" y="87"/>
                  </a:cubicBezTo>
                  <a:cubicBezTo>
                    <a:pt x="224" y="85"/>
                    <a:pt x="222" y="84"/>
                    <a:pt x="220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3" name="Freeform 32">
              <a:extLst>
                <a:ext uri="{FF2B5EF4-FFF2-40B4-BE49-F238E27FC236}">
                  <a16:creationId xmlns:a16="http://schemas.microsoft.com/office/drawing/2014/main" id="{F34C1134-7666-4F0E-A871-A7CFF91A3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9382" y="1353587"/>
              <a:ext cx="874326" cy="795898"/>
            </a:xfrm>
            <a:custGeom>
              <a:avLst/>
              <a:gdLst>
                <a:gd name="T0" fmla="*/ 12 w 225"/>
                <a:gd name="T1" fmla="*/ 201 h 205"/>
                <a:gd name="T2" fmla="*/ 12 w 225"/>
                <a:gd name="T3" fmla="*/ 201 h 205"/>
                <a:gd name="T4" fmla="*/ 16 w 225"/>
                <a:gd name="T5" fmla="*/ 205 h 205"/>
                <a:gd name="T6" fmla="*/ 19 w 225"/>
                <a:gd name="T7" fmla="*/ 200 h 205"/>
                <a:gd name="T8" fmla="*/ 19 w 225"/>
                <a:gd name="T9" fmla="*/ 200 h 205"/>
                <a:gd name="T10" fmla="*/ 168 w 225"/>
                <a:gd name="T11" fmla="*/ 10 h 205"/>
                <a:gd name="T12" fmla="*/ 220 w 225"/>
                <a:gd name="T13" fmla="*/ 11 h 205"/>
                <a:gd name="T14" fmla="*/ 225 w 225"/>
                <a:gd name="T15" fmla="*/ 8 h 205"/>
                <a:gd name="T16" fmla="*/ 221 w 225"/>
                <a:gd name="T17" fmla="*/ 4 h 205"/>
                <a:gd name="T18" fmla="*/ 167 w 225"/>
                <a:gd name="T19" fmla="*/ 2 h 205"/>
                <a:gd name="T20" fmla="*/ 12 w 225"/>
                <a:gd name="T21" fmla="*/ 201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5" h="205">
                  <a:moveTo>
                    <a:pt x="12" y="201"/>
                  </a:moveTo>
                  <a:cubicBezTo>
                    <a:pt x="12" y="201"/>
                    <a:pt x="12" y="201"/>
                    <a:pt x="12" y="201"/>
                  </a:cubicBezTo>
                  <a:cubicBezTo>
                    <a:pt x="12" y="203"/>
                    <a:pt x="14" y="205"/>
                    <a:pt x="16" y="205"/>
                  </a:cubicBezTo>
                  <a:cubicBezTo>
                    <a:pt x="18" y="204"/>
                    <a:pt x="20" y="202"/>
                    <a:pt x="19" y="200"/>
                  </a:cubicBezTo>
                  <a:cubicBezTo>
                    <a:pt x="19" y="200"/>
                    <a:pt x="19" y="200"/>
                    <a:pt x="19" y="200"/>
                  </a:cubicBezTo>
                  <a:cubicBezTo>
                    <a:pt x="8" y="106"/>
                    <a:pt x="75" y="21"/>
                    <a:pt x="168" y="10"/>
                  </a:cubicBezTo>
                  <a:cubicBezTo>
                    <a:pt x="186" y="8"/>
                    <a:pt x="203" y="8"/>
                    <a:pt x="220" y="11"/>
                  </a:cubicBezTo>
                  <a:cubicBezTo>
                    <a:pt x="222" y="12"/>
                    <a:pt x="224" y="10"/>
                    <a:pt x="225" y="8"/>
                  </a:cubicBezTo>
                  <a:cubicBezTo>
                    <a:pt x="225" y="6"/>
                    <a:pt x="224" y="4"/>
                    <a:pt x="221" y="4"/>
                  </a:cubicBezTo>
                  <a:cubicBezTo>
                    <a:pt x="204" y="0"/>
                    <a:pt x="185" y="0"/>
                    <a:pt x="167" y="2"/>
                  </a:cubicBezTo>
                  <a:cubicBezTo>
                    <a:pt x="69" y="14"/>
                    <a:pt x="0" y="103"/>
                    <a:pt x="12" y="2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4" name="Oval 33">
              <a:extLst>
                <a:ext uri="{FF2B5EF4-FFF2-40B4-BE49-F238E27FC236}">
                  <a16:creationId xmlns:a16="http://schemas.microsoft.com/office/drawing/2014/main" id="{CB7BE308-1150-4B51-8A0B-BA08237F45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0262" y="1657132"/>
              <a:ext cx="1109610" cy="110961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5" name="Freeform 34">
              <a:extLst>
                <a:ext uri="{FF2B5EF4-FFF2-40B4-BE49-F238E27FC236}">
                  <a16:creationId xmlns:a16="http://schemas.microsoft.com/office/drawing/2014/main" id="{4A3FF9CB-7CA9-46A2-8512-9C144A029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8283" y="1583061"/>
              <a:ext cx="951302" cy="594019"/>
            </a:xfrm>
            <a:custGeom>
              <a:avLst/>
              <a:gdLst>
                <a:gd name="T0" fmla="*/ 7 w 245"/>
                <a:gd name="T1" fmla="*/ 29 h 153"/>
                <a:gd name="T2" fmla="*/ 84 w 245"/>
                <a:gd name="T3" fmla="*/ 8 h 153"/>
                <a:gd name="T4" fmla="*/ 237 w 245"/>
                <a:gd name="T5" fmla="*/ 149 h 153"/>
                <a:gd name="T6" fmla="*/ 241 w 245"/>
                <a:gd name="T7" fmla="*/ 153 h 153"/>
                <a:gd name="T8" fmla="*/ 241 w 245"/>
                <a:gd name="T9" fmla="*/ 153 h 153"/>
                <a:gd name="T10" fmla="*/ 245 w 245"/>
                <a:gd name="T11" fmla="*/ 149 h 153"/>
                <a:gd name="T12" fmla="*/ 194 w 245"/>
                <a:gd name="T13" fmla="*/ 43 h 153"/>
                <a:gd name="T14" fmla="*/ 84 w 245"/>
                <a:gd name="T15" fmla="*/ 0 h 153"/>
                <a:gd name="T16" fmla="*/ 3 w 245"/>
                <a:gd name="T17" fmla="*/ 22 h 153"/>
                <a:gd name="T18" fmla="*/ 1 w 245"/>
                <a:gd name="T19" fmla="*/ 28 h 153"/>
                <a:gd name="T20" fmla="*/ 7 w 245"/>
                <a:gd name="T21" fmla="*/ 29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5" h="153">
                  <a:moveTo>
                    <a:pt x="7" y="29"/>
                  </a:moveTo>
                  <a:cubicBezTo>
                    <a:pt x="30" y="15"/>
                    <a:pt x="57" y="8"/>
                    <a:pt x="84" y="8"/>
                  </a:cubicBezTo>
                  <a:cubicBezTo>
                    <a:pt x="163" y="8"/>
                    <a:pt x="231" y="70"/>
                    <a:pt x="237" y="149"/>
                  </a:cubicBezTo>
                  <a:cubicBezTo>
                    <a:pt x="237" y="151"/>
                    <a:pt x="239" y="153"/>
                    <a:pt x="241" y="153"/>
                  </a:cubicBezTo>
                  <a:cubicBezTo>
                    <a:pt x="241" y="153"/>
                    <a:pt x="241" y="153"/>
                    <a:pt x="241" y="153"/>
                  </a:cubicBezTo>
                  <a:cubicBezTo>
                    <a:pt x="243" y="153"/>
                    <a:pt x="245" y="151"/>
                    <a:pt x="245" y="149"/>
                  </a:cubicBezTo>
                  <a:cubicBezTo>
                    <a:pt x="242" y="108"/>
                    <a:pt x="223" y="71"/>
                    <a:pt x="194" y="43"/>
                  </a:cubicBezTo>
                  <a:cubicBezTo>
                    <a:pt x="164" y="16"/>
                    <a:pt x="125" y="0"/>
                    <a:pt x="84" y="0"/>
                  </a:cubicBezTo>
                  <a:cubicBezTo>
                    <a:pt x="55" y="0"/>
                    <a:pt x="27" y="8"/>
                    <a:pt x="3" y="22"/>
                  </a:cubicBezTo>
                  <a:cubicBezTo>
                    <a:pt x="1" y="23"/>
                    <a:pt x="0" y="26"/>
                    <a:pt x="1" y="28"/>
                  </a:cubicBezTo>
                  <a:cubicBezTo>
                    <a:pt x="2" y="30"/>
                    <a:pt x="5" y="30"/>
                    <a:pt x="7" y="2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9" name="Freeform 35">
              <a:extLst>
                <a:ext uri="{FF2B5EF4-FFF2-40B4-BE49-F238E27FC236}">
                  <a16:creationId xmlns:a16="http://schemas.microsoft.com/office/drawing/2014/main" id="{AA7174F5-4C95-418E-B208-6EE6586C9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5540" y="1719584"/>
              <a:ext cx="470567" cy="1112514"/>
            </a:xfrm>
            <a:custGeom>
              <a:avLst/>
              <a:gdLst>
                <a:gd name="T0" fmla="*/ 52 w 121"/>
                <a:gd name="T1" fmla="*/ 1 h 287"/>
                <a:gd name="T2" fmla="*/ 46 w 121"/>
                <a:gd name="T3" fmla="*/ 1 h 287"/>
                <a:gd name="T4" fmla="*/ 46 w 121"/>
                <a:gd name="T5" fmla="*/ 7 h 287"/>
                <a:gd name="T6" fmla="*/ 46 w 121"/>
                <a:gd name="T7" fmla="*/ 7 h 287"/>
                <a:gd name="T8" fmla="*/ 45 w 121"/>
                <a:gd name="T9" fmla="*/ 249 h 287"/>
                <a:gd name="T10" fmla="*/ 3 w 121"/>
                <a:gd name="T11" fmla="*/ 279 h 287"/>
                <a:gd name="T12" fmla="*/ 1 w 121"/>
                <a:gd name="T13" fmla="*/ 284 h 287"/>
                <a:gd name="T14" fmla="*/ 6 w 121"/>
                <a:gd name="T15" fmla="*/ 286 h 287"/>
                <a:gd name="T16" fmla="*/ 50 w 121"/>
                <a:gd name="T17" fmla="*/ 254 h 287"/>
                <a:gd name="T18" fmla="*/ 52 w 121"/>
                <a:gd name="T19" fmla="*/ 2 h 287"/>
                <a:gd name="T20" fmla="*/ 52 w 121"/>
                <a:gd name="T21" fmla="*/ 1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1" h="287">
                  <a:moveTo>
                    <a:pt x="52" y="1"/>
                  </a:moveTo>
                  <a:cubicBezTo>
                    <a:pt x="50" y="0"/>
                    <a:pt x="48" y="0"/>
                    <a:pt x="46" y="1"/>
                  </a:cubicBezTo>
                  <a:cubicBezTo>
                    <a:pt x="45" y="3"/>
                    <a:pt x="45" y="5"/>
                    <a:pt x="46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112" y="74"/>
                    <a:pt x="112" y="182"/>
                    <a:pt x="45" y="249"/>
                  </a:cubicBezTo>
                  <a:cubicBezTo>
                    <a:pt x="32" y="261"/>
                    <a:pt x="18" y="271"/>
                    <a:pt x="3" y="279"/>
                  </a:cubicBezTo>
                  <a:cubicBezTo>
                    <a:pt x="1" y="280"/>
                    <a:pt x="0" y="282"/>
                    <a:pt x="1" y="284"/>
                  </a:cubicBezTo>
                  <a:cubicBezTo>
                    <a:pt x="2" y="286"/>
                    <a:pt x="4" y="287"/>
                    <a:pt x="6" y="286"/>
                  </a:cubicBezTo>
                  <a:cubicBezTo>
                    <a:pt x="22" y="278"/>
                    <a:pt x="37" y="267"/>
                    <a:pt x="50" y="254"/>
                  </a:cubicBezTo>
                  <a:cubicBezTo>
                    <a:pt x="120" y="185"/>
                    <a:pt x="121" y="72"/>
                    <a:pt x="52" y="2"/>
                  </a:cubicBezTo>
                  <a:lnTo>
                    <a:pt x="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1" name="Freeform 36">
              <a:extLst>
                <a:ext uri="{FF2B5EF4-FFF2-40B4-BE49-F238E27FC236}">
                  <a16:creationId xmlns:a16="http://schemas.microsoft.com/office/drawing/2014/main" id="{A094765C-A610-4638-B232-DE52769C5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9668" y="2223556"/>
              <a:ext cx="602733" cy="733447"/>
            </a:xfrm>
            <a:custGeom>
              <a:avLst/>
              <a:gdLst>
                <a:gd name="T0" fmla="*/ 152 w 155"/>
                <a:gd name="T1" fmla="*/ 181 h 189"/>
                <a:gd name="T2" fmla="*/ 151 w 155"/>
                <a:gd name="T3" fmla="*/ 181 h 189"/>
                <a:gd name="T4" fmla="*/ 8 w 155"/>
                <a:gd name="T5" fmla="*/ 4 h 189"/>
                <a:gd name="T6" fmla="*/ 3 w 155"/>
                <a:gd name="T7" fmla="*/ 0 h 189"/>
                <a:gd name="T8" fmla="*/ 0 w 155"/>
                <a:gd name="T9" fmla="*/ 4 h 189"/>
                <a:gd name="T10" fmla="*/ 0 w 155"/>
                <a:gd name="T11" fmla="*/ 4 h 189"/>
                <a:gd name="T12" fmla="*/ 150 w 155"/>
                <a:gd name="T13" fmla="*/ 189 h 189"/>
                <a:gd name="T14" fmla="*/ 150 w 155"/>
                <a:gd name="T15" fmla="*/ 189 h 189"/>
                <a:gd name="T16" fmla="*/ 155 w 155"/>
                <a:gd name="T17" fmla="*/ 186 h 189"/>
                <a:gd name="T18" fmla="*/ 152 w 155"/>
                <a:gd name="T19" fmla="*/ 181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5" h="189">
                  <a:moveTo>
                    <a:pt x="152" y="181"/>
                  </a:moveTo>
                  <a:cubicBezTo>
                    <a:pt x="151" y="181"/>
                    <a:pt x="151" y="181"/>
                    <a:pt x="151" y="181"/>
                  </a:cubicBezTo>
                  <a:cubicBezTo>
                    <a:pt x="70" y="161"/>
                    <a:pt x="11" y="88"/>
                    <a:pt x="8" y="4"/>
                  </a:cubicBezTo>
                  <a:cubicBezTo>
                    <a:pt x="7" y="2"/>
                    <a:pt x="6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" y="92"/>
                    <a:pt x="65" y="168"/>
                    <a:pt x="150" y="189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2" y="189"/>
                    <a:pt x="154" y="188"/>
                    <a:pt x="155" y="186"/>
                  </a:cubicBezTo>
                  <a:cubicBezTo>
                    <a:pt x="155" y="184"/>
                    <a:pt x="154" y="182"/>
                    <a:pt x="152" y="181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2" name="Freeform 37">
              <a:extLst>
                <a:ext uri="{FF2B5EF4-FFF2-40B4-BE49-F238E27FC236}">
                  <a16:creationId xmlns:a16="http://schemas.microsoft.com/office/drawing/2014/main" id="{1106240C-C85C-4EBD-A4CE-55B7A3A74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2375" y="1455253"/>
              <a:ext cx="663733" cy="675352"/>
            </a:xfrm>
            <a:custGeom>
              <a:avLst/>
              <a:gdLst>
                <a:gd name="T0" fmla="*/ 170 w 171"/>
                <a:gd name="T1" fmla="*/ 169 h 174"/>
                <a:gd name="T2" fmla="*/ 5 w 171"/>
                <a:gd name="T3" fmla="*/ 0 h 174"/>
                <a:gd name="T4" fmla="*/ 4 w 171"/>
                <a:gd name="T5" fmla="*/ 0 h 174"/>
                <a:gd name="T6" fmla="*/ 0 w 171"/>
                <a:gd name="T7" fmla="*/ 3 h 174"/>
                <a:gd name="T8" fmla="*/ 3 w 171"/>
                <a:gd name="T9" fmla="*/ 8 h 174"/>
                <a:gd name="T10" fmla="*/ 163 w 171"/>
                <a:gd name="T11" fmla="*/ 170 h 174"/>
                <a:gd name="T12" fmla="*/ 167 w 171"/>
                <a:gd name="T13" fmla="*/ 174 h 174"/>
                <a:gd name="T14" fmla="*/ 167 w 171"/>
                <a:gd name="T15" fmla="*/ 174 h 174"/>
                <a:gd name="T16" fmla="*/ 170 w 171"/>
                <a:gd name="T17" fmla="*/ 16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1" h="174">
                  <a:moveTo>
                    <a:pt x="170" y="169"/>
                  </a:moveTo>
                  <a:cubicBezTo>
                    <a:pt x="159" y="83"/>
                    <a:pt x="91" y="13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1" y="7"/>
                    <a:pt x="3" y="8"/>
                  </a:cubicBezTo>
                  <a:cubicBezTo>
                    <a:pt x="86" y="20"/>
                    <a:pt x="152" y="87"/>
                    <a:pt x="163" y="170"/>
                  </a:cubicBezTo>
                  <a:cubicBezTo>
                    <a:pt x="163" y="172"/>
                    <a:pt x="165" y="174"/>
                    <a:pt x="167" y="174"/>
                  </a:cubicBezTo>
                  <a:cubicBezTo>
                    <a:pt x="167" y="174"/>
                    <a:pt x="167" y="174"/>
                    <a:pt x="167" y="174"/>
                  </a:cubicBezTo>
                  <a:cubicBezTo>
                    <a:pt x="169" y="174"/>
                    <a:pt x="171" y="172"/>
                    <a:pt x="170" y="16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3" name="Freeform 38">
              <a:extLst>
                <a:ext uri="{FF2B5EF4-FFF2-40B4-BE49-F238E27FC236}">
                  <a16:creationId xmlns:a16="http://schemas.microsoft.com/office/drawing/2014/main" id="{491BBFA2-17B3-45E8-99F1-BBFDB5AF6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0835" y="1694894"/>
              <a:ext cx="371806" cy="1118324"/>
            </a:xfrm>
            <a:custGeom>
              <a:avLst/>
              <a:gdLst>
                <a:gd name="T0" fmla="*/ 90 w 96"/>
                <a:gd name="T1" fmla="*/ 288 h 288"/>
                <a:gd name="T2" fmla="*/ 92 w 96"/>
                <a:gd name="T3" fmla="*/ 288 h 288"/>
                <a:gd name="T4" fmla="*/ 95 w 96"/>
                <a:gd name="T5" fmla="*/ 286 h 288"/>
                <a:gd name="T6" fmla="*/ 94 w 96"/>
                <a:gd name="T7" fmla="*/ 281 h 288"/>
                <a:gd name="T8" fmla="*/ 8 w 96"/>
                <a:gd name="T9" fmla="*/ 133 h 288"/>
                <a:gd name="T10" fmla="*/ 63 w 96"/>
                <a:gd name="T11" fmla="*/ 7 h 288"/>
                <a:gd name="T12" fmla="*/ 64 w 96"/>
                <a:gd name="T13" fmla="*/ 2 h 288"/>
                <a:gd name="T14" fmla="*/ 58 w 96"/>
                <a:gd name="T15" fmla="*/ 2 h 288"/>
                <a:gd name="T16" fmla="*/ 0 w 96"/>
                <a:gd name="T17" fmla="*/ 133 h 288"/>
                <a:gd name="T18" fmla="*/ 90 w 96"/>
                <a:gd name="T19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288">
                  <a:moveTo>
                    <a:pt x="90" y="288"/>
                  </a:moveTo>
                  <a:cubicBezTo>
                    <a:pt x="90" y="288"/>
                    <a:pt x="91" y="288"/>
                    <a:pt x="92" y="288"/>
                  </a:cubicBezTo>
                  <a:cubicBezTo>
                    <a:pt x="93" y="288"/>
                    <a:pt x="94" y="288"/>
                    <a:pt x="95" y="286"/>
                  </a:cubicBezTo>
                  <a:cubicBezTo>
                    <a:pt x="96" y="284"/>
                    <a:pt x="96" y="282"/>
                    <a:pt x="94" y="281"/>
                  </a:cubicBezTo>
                  <a:cubicBezTo>
                    <a:pt x="41" y="251"/>
                    <a:pt x="8" y="194"/>
                    <a:pt x="8" y="133"/>
                  </a:cubicBezTo>
                  <a:cubicBezTo>
                    <a:pt x="8" y="85"/>
                    <a:pt x="28" y="40"/>
                    <a:pt x="63" y="7"/>
                  </a:cubicBezTo>
                  <a:cubicBezTo>
                    <a:pt x="65" y="6"/>
                    <a:pt x="65" y="3"/>
                    <a:pt x="64" y="2"/>
                  </a:cubicBezTo>
                  <a:cubicBezTo>
                    <a:pt x="62" y="0"/>
                    <a:pt x="60" y="0"/>
                    <a:pt x="58" y="2"/>
                  </a:cubicBezTo>
                  <a:cubicBezTo>
                    <a:pt x="21" y="35"/>
                    <a:pt x="0" y="83"/>
                    <a:pt x="0" y="133"/>
                  </a:cubicBezTo>
                  <a:cubicBezTo>
                    <a:pt x="0" y="197"/>
                    <a:pt x="35" y="256"/>
                    <a:pt x="90" y="288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4" name="Oval 39">
              <a:extLst>
                <a:ext uri="{FF2B5EF4-FFF2-40B4-BE49-F238E27FC236}">
                  <a16:creationId xmlns:a16="http://schemas.microsoft.com/office/drawing/2014/main" id="{7BABD249-CA15-4831-942D-A56E4474B1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6477" y="5646788"/>
              <a:ext cx="562067" cy="56206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9" name="Oval 40">
              <a:extLst>
                <a:ext uri="{FF2B5EF4-FFF2-40B4-BE49-F238E27FC236}">
                  <a16:creationId xmlns:a16="http://schemas.microsoft.com/office/drawing/2014/main" id="{72B59833-D653-42F5-A09C-747CAD26E6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1620" y="5611931"/>
              <a:ext cx="631781" cy="631781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0" name="Freeform 41">
              <a:extLst>
                <a:ext uri="{FF2B5EF4-FFF2-40B4-BE49-F238E27FC236}">
                  <a16:creationId xmlns:a16="http://schemas.microsoft.com/office/drawing/2014/main" id="{F12F2C5C-F9D5-4BBC-BA08-4646F40EC4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5405" y="5821072"/>
              <a:ext cx="345664" cy="232379"/>
            </a:xfrm>
            <a:custGeom>
              <a:avLst/>
              <a:gdLst>
                <a:gd name="T0" fmla="*/ 89 w 89"/>
                <a:gd name="T1" fmla="*/ 54 h 60"/>
                <a:gd name="T2" fmla="*/ 83 w 89"/>
                <a:gd name="T3" fmla="*/ 60 h 60"/>
                <a:gd name="T4" fmla="*/ 6 w 89"/>
                <a:gd name="T5" fmla="*/ 60 h 60"/>
                <a:gd name="T6" fmla="*/ 0 w 89"/>
                <a:gd name="T7" fmla="*/ 54 h 60"/>
                <a:gd name="T8" fmla="*/ 0 w 89"/>
                <a:gd name="T9" fmla="*/ 6 h 60"/>
                <a:gd name="T10" fmla="*/ 6 w 89"/>
                <a:gd name="T11" fmla="*/ 0 h 60"/>
                <a:gd name="T12" fmla="*/ 83 w 89"/>
                <a:gd name="T13" fmla="*/ 0 h 60"/>
                <a:gd name="T14" fmla="*/ 89 w 89"/>
                <a:gd name="T15" fmla="*/ 6 h 60"/>
                <a:gd name="T16" fmla="*/ 89 w 89"/>
                <a:gd name="T17" fmla="*/ 5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60">
                  <a:moveTo>
                    <a:pt x="89" y="54"/>
                  </a:moveTo>
                  <a:cubicBezTo>
                    <a:pt x="89" y="57"/>
                    <a:pt x="87" y="60"/>
                    <a:pt x="83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2" y="60"/>
                    <a:pt x="0" y="57"/>
                    <a:pt x="0" y="5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7" y="0"/>
                    <a:pt x="89" y="3"/>
                    <a:pt x="89" y="6"/>
                  </a:cubicBezTo>
                  <a:lnTo>
                    <a:pt x="89" y="54"/>
                  </a:lnTo>
                  <a:close/>
                </a:path>
              </a:pathLst>
            </a:cu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4" name="Oval 42">
              <a:extLst>
                <a:ext uri="{FF2B5EF4-FFF2-40B4-BE49-F238E27FC236}">
                  <a16:creationId xmlns:a16="http://schemas.microsoft.com/office/drawing/2014/main" id="{2399EF12-ADC8-4259-90D9-4951D5765E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9643" y="5851573"/>
              <a:ext cx="175737" cy="175737"/>
            </a:xfrm>
            <a:prstGeom prst="ellips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9" name="Oval 43">
              <a:extLst>
                <a:ext uri="{FF2B5EF4-FFF2-40B4-BE49-F238E27FC236}">
                  <a16:creationId xmlns:a16="http://schemas.microsoft.com/office/drawing/2014/main" id="{48D8CC1B-1A26-411B-978A-E933ECCCE5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47237" y="5879167"/>
              <a:ext cx="120547" cy="120547"/>
            </a:xfrm>
            <a:prstGeom prst="ellipse">
              <a:avLst/>
            </a:prstGeom>
            <a:noFill/>
            <a:ln w="9525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1" name="Rectangle 44">
              <a:extLst>
                <a:ext uri="{FF2B5EF4-FFF2-40B4-BE49-F238E27FC236}">
                  <a16:creationId xmlns:a16="http://schemas.microsoft.com/office/drawing/2014/main" id="{31202126-0CEC-4DD9-8B15-EF1BC3C88F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8283" y="5848668"/>
              <a:ext cx="46476" cy="232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2" name="Rectangle 45">
              <a:extLst>
                <a:ext uri="{FF2B5EF4-FFF2-40B4-BE49-F238E27FC236}">
                  <a16:creationId xmlns:a16="http://schemas.microsoft.com/office/drawing/2014/main" id="{FD4D3730-367B-4E14-B0C1-466C43EFB4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6738" y="5802192"/>
              <a:ext cx="181547" cy="1888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3" name="Freeform 46">
              <a:extLst>
                <a:ext uri="{FF2B5EF4-FFF2-40B4-BE49-F238E27FC236}">
                  <a16:creationId xmlns:a16="http://schemas.microsoft.com/office/drawing/2014/main" id="{B028AAA9-A977-4C27-A533-4CCD317FCE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4338" y="819115"/>
              <a:ext cx="259974" cy="341307"/>
            </a:xfrm>
            <a:custGeom>
              <a:avLst/>
              <a:gdLst>
                <a:gd name="T0" fmla="*/ 142 w 179"/>
                <a:gd name="T1" fmla="*/ 235 h 235"/>
                <a:gd name="T2" fmla="*/ 0 w 179"/>
                <a:gd name="T3" fmla="*/ 235 h 235"/>
                <a:gd name="T4" fmla="*/ 0 w 179"/>
                <a:gd name="T5" fmla="*/ 0 h 235"/>
                <a:gd name="T6" fmla="*/ 179 w 179"/>
                <a:gd name="T7" fmla="*/ 0 h 235"/>
                <a:gd name="T8" fmla="*/ 179 w 179"/>
                <a:gd name="T9" fmla="*/ 197 h 235"/>
                <a:gd name="T10" fmla="*/ 142 w 179"/>
                <a:gd name="T11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9" h="235">
                  <a:moveTo>
                    <a:pt x="142" y="235"/>
                  </a:moveTo>
                  <a:lnTo>
                    <a:pt x="0" y="235"/>
                  </a:lnTo>
                  <a:lnTo>
                    <a:pt x="0" y="0"/>
                  </a:lnTo>
                  <a:lnTo>
                    <a:pt x="179" y="0"/>
                  </a:lnTo>
                  <a:lnTo>
                    <a:pt x="179" y="197"/>
                  </a:lnTo>
                  <a:lnTo>
                    <a:pt x="142" y="235"/>
                  </a:lnTo>
                  <a:close/>
                </a:path>
              </a:pathLst>
            </a:cu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4" name="Freeform 47">
              <a:extLst>
                <a:ext uri="{FF2B5EF4-FFF2-40B4-BE49-F238E27FC236}">
                  <a16:creationId xmlns:a16="http://schemas.microsoft.com/office/drawing/2014/main" id="{DD3CB76C-DFC1-408B-88CF-19D67E1B7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574" y="1105232"/>
              <a:ext cx="49381" cy="50833"/>
            </a:xfrm>
            <a:custGeom>
              <a:avLst/>
              <a:gdLst>
                <a:gd name="T0" fmla="*/ 0 w 34"/>
                <a:gd name="T1" fmla="*/ 35 h 35"/>
                <a:gd name="T2" fmla="*/ 0 w 34"/>
                <a:gd name="T3" fmla="*/ 0 h 35"/>
                <a:gd name="T4" fmla="*/ 34 w 3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4" h="35">
                  <a:moveTo>
                    <a:pt x="0" y="35"/>
                  </a:moveTo>
                  <a:lnTo>
                    <a:pt x="0" y="0"/>
                  </a:lnTo>
                  <a:lnTo>
                    <a:pt x="34" y="0"/>
                  </a:lnTo>
                </a:path>
              </a:pathLst>
            </a:cu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5" name="Line 48">
              <a:extLst>
                <a:ext uri="{FF2B5EF4-FFF2-40B4-BE49-F238E27FC236}">
                  <a16:creationId xmlns:a16="http://schemas.microsoft.com/office/drawing/2014/main" id="{98757D58-7EA1-4CC5-A70B-3FC3A14C2B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18408" y="877210"/>
              <a:ext cx="146690" cy="0"/>
            </a:xfrm>
            <a:prstGeom prst="line">
              <a:avLst/>
            </a:prstGeom>
            <a:noFill/>
            <a:ln w="12700" cap="rnd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6" name="Line 49">
              <a:extLst>
                <a:ext uri="{FF2B5EF4-FFF2-40B4-BE49-F238E27FC236}">
                  <a16:creationId xmlns:a16="http://schemas.microsoft.com/office/drawing/2014/main" id="{E063D417-DE2B-4923-B7F3-38384CE03B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552" y="907710"/>
              <a:ext cx="181547" cy="0"/>
            </a:xfrm>
            <a:prstGeom prst="line">
              <a:avLst/>
            </a:prstGeom>
            <a:noFill/>
            <a:ln w="17463" cap="rnd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7" name="Line 50">
              <a:extLst>
                <a:ext uri="{FF2B5EF4-FFF2-40B4-BE49-F238E27FC236}">
                  <a16:creationId xmlns:a16="http://schemas.microsoft.com/office/drawing/2014/main" id="{17095F23-7246-4C6A-A783-4D68A28030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552" y="935305"/>
              <a:ext cx="181547" cy="0"/>
            </a:xfrm>
            <a:prstGeom prst="line">
              <a:avLst/>
            </a:prstGeom>
            <a:noFill/>
            <a:ln w="17463" cap="rnd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8" name="Line 51">
              <a:extLst>
                <a:ext uri="{FF2B5EF4-FFF2-40B4-BE49-F238E27FC236}">
                  <a16:creationId xmlns:a16="http://schemas.microsoft.com/office/drawing/2014/main" id="{52353C52-83DA-47AD-BD32-2C9AB82D26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552" y="965805"/>
              <a:ext cx="181547" cy="0"/>
            </a:xfrm>
            <a:prstGeom prst="line">
              <a:avLst/>
            </a:prstGeom>
            <a:noFill/>
            <a:ln w="17463" cap="rnd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9" name="Line 52">
              <a:extLst>
                <a:ext uri="{FF2B5EF4-FFF2-40B4-BE49-F238E27FC236}">
                  <a16:creationId xmlns:a16="http://schemas.microsoft.com/office/drawing/2014/main" id="{C8BFBD4B-912A-4894-BFD5-DDE1385A65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552" y="996304"/>
              <a:ext cx="181547" cy="0"/>
            </a:xfrm>
            <a:prstGeom prst="line">
              <a:avLst/>
            </a:prstGeom>
            <a:noFill/>
            <a:ln w="17463" cap="rnd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0" name="Oval 53">
              <a:extLst>
                <a:ext uri="{FF2B5EF4-FFF2-40B4-BE49-F238E27FC236}">
                  <a16:creationId xmlns:a16="http://schemas.microsoft.com/office/drawing/2014/main" id="{60BACE6A-F3D0-4399-96D7-EBB6DEE446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54156" y="5224149"/>
              <a:ext cx="563519" cy="56206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1" name="Oval 54">
              <a:extLst>
                <a:ext uri="{FF2B5EF4-FFF2-40B4-BE49-F238E27FC236}">
                  <a16:creationId xmlns:a16="http://schemas.microsoft.com/office/drawing/2014/main" id="{D8FFA470-4593-4636-A8ED-484D0D4DB6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19299" y="5192197"/>
              <a:ext cx="633233" cy="628876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2" name="Freeform 55">
              <a:extLst>
                <a:ext uri="{FF2B5EF4-FFF2-40B4-BE49-F238E27FC236}">
                  <a16:creationId xmlns:a16="http://schemas.microsoft.com/office/drawing/2014/main" id="{419B39AF-E282-4263-B432-3F2F503AA0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154" y="5308387"/>
              <a:ext cx="197522" cy="392139"/>
            </a:xfrm>
            <a:custGeom>
              <a:avLst/>
              <a:gdLst>
                <a:gd name="T0" fmla="*/ 51 w 51"/>
                <a:gd name="T1" fmla="*/ 94 h 101"/>
                <a:gd name="T2" fmla="*/ 44 w 51"/>
                <a:gd name="T3" fmla="*/ 101 h 101"/>
                <a:gd name="T4" fmla="*/ 6 w 51"/>
                <a:gd name="T5" fmla="*/ 101 h 101"/>
                <a:gd name="T6" fmla="*/ 0 w 51"/>
                <a:gd name="T7" fmla="*/ 94 h 101"/>
                <a:gd name="T8" fmla="*/ 0 w 51"/>
                <a:gd name="T9" fmla="*/ 6 h 101"/>
                <a:gd name="T10" fmla="*/ 6 w 51"/>
                <a:gd name="T11" fmla="*/ 0 h 101"/>
                <a:gd name="T12" fmla="*/ 44 w 51"/>
                <a:gd name="T13" fmla="*/ 0 h 101"/>
                <a:gd name="T14" fmla="*/ 51 w 51"/>
                <a:gd name="T15" fmla="*/ 6 h 101"/>
                <a:gd name="T16" fmla="*/ 51 w 51"/>
                <a:gd name="T17" fmla="*/ 9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101">
                  <a:moveTo>
                    <a:pt x="51" y="94"/>
                  </a:moveTo>
                  <a:cubicBezTo>
                    <a:pt x="51" y="98"/>
                    <a:pt x="48" y="101"/>
                    <a:pt x="44" y="101"/>
                  </a:cubicBezTo>
                  <a:cubicBezTo>
                    <a:pt x="6" y="101"/>
                    <a:pt x="6" y="101"/>
                    <a:pt x="6" y="101"/>
                  </a:cubicBezTo>
                  <a:cubicBezTo>
                    <a:pt x="3" y="101"/>
                    <a:pt x="0" y="98"/>
                    <a:pt x="0" y="9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8" y="0"/>
                    <a:pt x="51" y="3"/>
                    <a:pt x="51" y="6"/>
                  </a:cubicBezTo>
                  <a:lnTo>
                    <a:pt x="51" y="94"/>
                  </a:lnTo>
                  <a:close/>
                </a:path>
              </a:pathLst>
            </a:cu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3" name="Rectangle 56">
              <a:extLst>
                <a:ext uri="{FF2B5EF4-FFF2-40B4-BE49-F238E27FC236}">
                  <a16:creationId xmlns:a16="http://schemas.microsoft.com/office/drawing/2014/main" id="{D5C62B21-70F2-4465-B79F-A412EC246C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37154" y="5343244"/>
              <a:ext cx="197522" cy="299188"/>
            </a:xfrm>
            <a:prstGeom prst="rect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4" name="Line 57">
              <a:extLst>
                <a:ext uri="{FF2B5EF4-FFF2-40B4-BE49-F238E27FC236}">
                  <a16:creationId xmlns:a16="http://schemas.microsoft.com/office/drawing/2014/main" id="{99A1735A-8966-4DEE-B4EF-852A7B019B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0330106" y="5670026"/>
              <a:ext cx="11619" cy="0"/>
            </a:xfrm>
            <a:prstGeom prst="line">
              <a:avLst/>
            </a:prstGeom>
            <a:noFill/>
            <a:ln w="12700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7" name="Oval 58">
              <a:extLst>
                <a:ext uri="{FF2B5EF4-FFF2-40B4-BE49-F238E27FC236}">
                  <a16:creationId xmlns:a16="http://schemas.microsoft.com/office/drawing/2014/main" id="{FC0B0D28-9BD9-4362-9EDB-67E5BEE9B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2745" y="5424576"/>
              <a:ext cx="562067" cy="563519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7" name="Oval 59">
              <a:extLst>
                <a:ext uri="{FF2B5EF4-FFF2-40B4-BE49-F238E27FC236}">
                  <a16:creationId xmlns:a16="http://schemas.microsoft.com/office/drawing/2014/main" id="{3BC0C319-284D-49A8-815A-176B09E1B7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7888" y="5389719"/>
              <a:ext cx="631781" cy="633233"/>
            </a:xfrm>
            <a:prstGeom prst="ellipse">
              <a:avLst/>
            </a:prstGeom>
            <a:noFill/>
            <a:ln w="34925" cap="flat">
              <a:solidFill>
                <a:schemeClr val="accent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4" name="Oval 60">
              <a:extLst>
                <a:ext uri="{FF2B5EF4-FFF2-40B4-BE49-F238E27FC236}">
                  <a16:creationId xmlns:a16="http://schemas.microsoft.com/office/drawing/2014/main" id="{95331D9D-FE92-4165-A8A1-B495ADB79D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3557" y="2017320"/>
              <a:ext cx="563519" cy="56351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8" name="Oval 61">
              <a:extLst>
                <a:ext uri="{FF2B5EF4-FFF2-40B4-BE49-F238E27FC236}">
                  <a16:creationId xmlns:a16="http://schemas.microsoft.com/office/drawing/2014/main" id="{8163C5F6-A1E0-4835-BC19-2B5240413F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8700" y="1986820"/>
              <a:ext cx="633233" cy="631781"/>
            </a:xfrm>
            <a:prstGeom prst="ellipse">
              <a:avLst/>
            </a:prstGeom>
            <a:noFill/>
            <a:ln w="34925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9" name="Oval 62">
              <a:extLst>
                <a:ext uri="{FF2B5EF4-FFF2-40B4-BE49-F238E27FC236}">
                  <a16:creationId xmlns:a16="http://schemas.microsoft.com/office/drawing/2014/main" id="{D6BA7E50-0FBD-493F-8684-8532F24C89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28226" y="768283"/>
              <a:ext cx="562067" cy="5620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8" name="Oval 63">
              <a:extLst>
                <a:ext uri="{FF2B5EF4-FFF2-40B4-BE49-F238E27FC236}">
                  <a16:creationId xmlns:a16="http://schemas.microsoft.com/office/drawing/2014/main" id="{317BABB1-0BCD-47CF-9BCB-347B76438A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369" y="736331"/>
              <a:ext cx="631781" cy="633233"/>
            </a:xfrm>
            <a:prstGeom prst="ellipse">
              <a:avLst/>
            </a:prstGeom>
            <a:noFill/>
            <a:ln w="34925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9" name="Oval 64">
              <a:extLst>
                <a:ext uri="{FF2B5EF4-FFF2-40B4-BE49-F238E27FC236}">
                  <a16:creationId xmlns:a16="http://schemas.microsoft.com/office/drawing/2014/main" id="{EE99CAFA-8C74-474D-A1D2-9C5DEFDB30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4317" y="2172723"/>
              <a:ext cx="120547" cy="120547"/>
            </a:xfrm>
            <a:prstGeom prst="ellipse">
              <a:avLst/>
            </a:prstGeom>
            <a:noFill/>
            <a:ln w="17463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0" name="Freeform 65">
              <a:extLst>
                <a:ext uri="{FF2B5EF4-FFF2-40B4-BE49-F238E27FC236}">
                  <a16:creationId xmlns:a16="http://schemas.microsoft.com/office/drawing/2014/main" id="{487A9451-522D-4B82-B655-8E0CAC5E4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1079" y="2297626"/>
              <a:ext cx="167023" cy="108928"/>
            </a:xfrm>
            <a:custGeom>
              <a:avLst/>
              <a:gdLst>
                <a:gd name="T0" fmla="*/ 43 w 43"/>
                <a:gd name="T1" fmla="*/ 13 h 28"/>
                <a:gd name="T2" fmla="*/ 30 w 43"/>
                <a:gd name="T3" fmla="*/ 0 h 28"/>
                <a:gd name="T4" fmla="*/ 13 w 43"/>
                <a:gd name="T5" fmla="*/ 0 h 28"/>
                <a:gd name="T6" fmla="*/ 1 w 43"/>
                <a:gd name="T7" fmla="*/ 13 h 28"/>
                <a:gd name="T8" fmla="*/ 1 w 43"/>
                <a:gd name="T9" fmla="*/ 28 h 28"/>
                <a:gd name="T10" fmla="*/ 43 w 43"/>
                <a:gd name="T11" fmla="*/ 28 h 28"/>
                <a:gd name="T12" fmla="*/ 43 w 43"/>
                <a:gd name="T13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28">
                  <a:moveTo>
                    <a:pt x="43" y="13"/>
                  </a:moveTo>
                  <a:cubicBezTo>
                    <a:pt x="43" y="6"/>
                    <a:pt x="37" y="0"/>
                    <a:pt x="3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1" y="13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43" y="28"/>
                    <a:pt x="43" y="28"/>
                    <a:pt x="43" y="28"/>
                  </a:cubicBezTo>
                  <a:lnTo>
                    <a:pt x="43" y="13"/>
                  </a:lnTo>
                  <a:close/>
                </a:path>
              </a:pathLst>
            </a:custGeom>
            <a:noFill/>
            <a:ln w="17463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1" name="Oval 66">
              <a:extLst>
                <a:ext uri="{FF2B5EF4-FFF2-40B4-BE49-F238E27FC236}">
                  <a16:creationId xmlns:a16="http://schemas.microsoft.com/office/drawing/2014/main" id="{B49FE0E1-A11A-4102-A198-21773A499C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4077" y="2235175"/>
              <a:ext cx="85690" cy="88595"/>
            </a:xfrm>
            <a:prstGeom prst="ellipse">
              <a:avLst/>
            </a:prstGeom>
            <a:noFill/>
            <a:ln w="17463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2" name="Freeform 67">
              <a:extLst>
                <a:ext uri="{FF2B5EF4-FFF2-40B4-BE49-F238E27FC236}">
                  <a16:creationId xmlns:a16="http://schemas.microsoft.com/office/drawing/2014/main" id="{6EB605B2-4F63-4882-AFC1-8CC2AAE1D2F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8102" y="2328127"/>
              <a:ext cx="116189" cy="78428"/>
            </a:xfrm>
            <a:custGeom>
              <a:avLst/>
              <a:gdLst>
                <a:gd name="T0" fmla="*/ 30 w 30"/>
                <a:gd name="T1" fmla="*/ 9 h 20"/>
                <a:gd name="T2" fmla="*/ 21 w 30"/>
                <a:gd name="T3" fmla="*/ 0 h 20"/>
                <a:gd name="T4" fmla="*/ 9 w 30"/>
                <a:gd name="T5" fmla="*/ 0 h 20"/>
                <a:gd name="T6" fmla="*/ 0 w 30"/>
                <a:gd name="T7" fmla="*/ 9 h 20"/>
                <a:gd name="T8" fmla="*/ 0 w 30"/>
                <a:gd name="T9" fmla="*/ 20 h 20"/>
                <a:gd name="T10" fmla="*/ 30 w 30"/>
                <a:gd name="T11" fmla="*/ 20 h 20"/>
                <a:gd name="T12" fmla="*/ 30 w 30"/>
                <a:gd name="T1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30" y="9"/>
                  </a:moveTo>
                  <a:cubicBezTo>
                    <a:pt x="30" y="4"/>
                    <a:pt x="26" y="0"/>
                    <a:pt x="2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30" y="20"/>
                    <a:pt x="30" y="20"/>
                    <a:pt x="30" y="20"/>
                  </a:cubicBezTo>
                  <a:lnTo>
                    <a:pt x="30" y="9"/>
                  </a:lnTo>
                  <a:close/>
                </a:path>
              </a:pathLst>
            </a:custGeom>
            <a:noFill/>
            <a:ln w="17463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3" name="Oval 68">
              <a:extLst>
                <a:ext uri="{FF2B5EF4-FFF2-40B4-BE49-F238E27FC236}">
                  <a16:creationId xmlns:a16="http://schemas.microsoft.com/office/drawing/2014/main" id="{56D20E84-F5CC-43C0-B35E-B4A270EAA7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70866" y="2235175"/>
              <a:ext cx="88595" cy="88595"/>
            </a:xfrm>
            <a:prstGeom prst="ellipse">
              <a:avLst/>
            </a:prstGeom>
            <a:noFill/>
            <a:ln w="17463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4" name="Freeform 69">
              <a:extLst>
                <a:ext uri="{FF2B5EF4-FFF2-40B4-BE49-F238E27FC236}">
                  <a16:creationId xmlns:a16="http://schemas.microsoft.com/office/drawing/2014/main" id="{7E5F7B25-3A2B-432A-81FC-F4BC13FF37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4889" y="2328127"/>
              <a:ext cx="120547" cy="78428"/>
            </a:xfrm>
            <a:custGeom>
              <a:avLst/>
              <a:gdLst>
                <a:gd name="T0" fmla="*/ 31 w 31"/>
                <a:gd name="T1" fmla="*/ 9 h 20"/>
                <a:gd name="T2" fmla="*/ 21 w 31"/>
                <a:gd name="T3" fmla="*/ 0 h 20"/>
                <a:gd name="T4" fmla="*/ 9 w 31"/>
                <a:gd name="T5" fmla="*/ 0 h 20"/>
                <a:gd name="T6" fmla="*/ 0 w 31"/>
                <a:gd name="T7" fmla="*/ 9 h 20"/>
                <a:gd name="T8" fmla="*/ 0 w 31"/>
                <a:gd name="T9" fmla="*/ 20 h 20"/>
                <a:gd name="T10" fmla="*/ 31 w 31"/>
                <a:gd name="T11" fmla="*/ 20 h 20"/>
                <a:gd name="T12" fmla="*/ 31 w 31"/>
                <a:gd name="T1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0">
                  <a:moveTo>
                    <a:pt x="31" y="9"/>
                  </a:moveTo>
                  <a:cubicBezTo>
                    <a:pt x="31" y="4"/>
                    <a:pt x="26" y="0"/>
                    <a:pt x="2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31" y="20"/>
                    <a:pt x="31" y="20"/>
                    <a:pt x="31" y="20"/>
                  </a:cubicBezTo>
                  <a:lnTo>
                    <a:pt x="31" y="9"/>
                  </a:lnTo>
                  <a:close/>
                </a:path>
              </a:pathLst>
            </a:custGeom>
            <a:noFill/>
            <a:ln w="17463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5" name="Oval 70">
              <a:extLst>
                <a:ext uri="{FF2B5EF4-FFF2-40B4-BE49-F238E27FC236}">
                  <a16:creationId xmlns:a16="http://schemas.microsoft.com/office/drawing/2014/main" id="{354E2CDC-FFAD-4EB1-B0C2-E29E7EEB44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54291" y="5526242"/>
              <a:ext cx="201880" cy="197522"/>
            </a:xfrm>
            <a:prstGeom prst="ellipse">
              <a:avLst/>
            </a:prstGeom>
            <a:noFill/>
            <a:ln w="17463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6" name="Freeform 71">
              <a:extLst>
                <a:ext uri="{FF2B5EF4-FFF2-40B4-BE49-F238E27FC236}">
                  <a16:creationId xmlns:a16="http://schemas.microsoft.com/office/drawing/2014/main" id="{BDCA1532-7740-428C-BF0A-CD38A66CA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1886" y="5704883"/>
              <a:ext cx="151046" cy="197522"/>
            </a:xfrm>
            <a:custGeom>
              <a:avLst/>
              <a:gdLst>
                <a:gd name="T0" fmla="*/ 19 w 39"/>
                <a:gd name="T1" fmla="*/ 5 h 51"/>
                <a:gd name="T2" fmla="*/ 4 w 39"/>
                <a:gd name="T3" fmla="*/ 0 h 51"/>
                <a:gd name="T4" fmla="*/ 0 w 39"/>
                <a:gd name="T5" fmla="*/ 51 h 51"/>
                <a:gd name="T6" fmla="*/ 19 w 39"/>
                <a:gd name="T7" fmla="*/ 38 h 51"/>
                <a:gd name="T8" fmla="*/ 39 w 39"/>
                <a:gd name="T9" fmla="*/ 51 h 51"/>
                <a:gd name="T10" fmla="*/ 34 w 39"/>
                <a:gd name="T11" fmla="*/ 0 h 51"/>
                <a:gd name="T12" fmla="*/ 19 w 39"/>
                <a:gd name="T13" fmla="*/ 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51">
                  <a:moveTo>
                    <a:pt x="19" y="5"/>
                  </a:moveTo>
                  <a:cubicBezTo>
                    <a:pt x="14" y="5"/>
                    <a:pt x="9" y="3"/>
                    <a:pt x="4" y="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0" y="3"/>
                    <a:pt x="25" y="5"/>
                    <a:pt x="1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7" name="Freeform 72">
              <a:extLst>
                <a:ext uri="{FF2B5EF4-FFF2-40B4-BE49-F238E27FC236}">
                  <a16:creationId xmlns:a16="http://schemas.microsoft.com/office/drawing/2014/main" id="{77B24C4A-449A-40B1-A4BB-8D6BB2017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3838" y="5584337"/>
              <a:ext cx="84237" cy="81333"/>
            </a:xfrm>
            <a:custGeom>
              <a:avLst/>
              <a:gdLst>
                <a:gd name="T0" fmla="*/ 29 w 58"/>
                <a:gd name="T1" fmla="*/ 0 h 56"/>
                <a:gd name="T2" fmla="*/ 40 w 58"/>
                <a:gd name="T3" fmla="*/ 19 h 56"/>
                <a:gd name="T4" fmla="*/ 58 w 58"/>
                <a:gd name="T5" fmla="*/ 21 h 56"/>
                <a:gd name="T6" fmla="*/ 45 w 58"/>
                <a:gd name="T7" fmla="*/ 35 h 56"/>
                <a:gd name="T8" fmla="*/ 48 w 58"/>
                <a:gd name="T9" fmla="*/ 56 h 56"/>
                <a:gd name="T10" fmla="*/ 29 w 58"/>
                <a:gd name="T11" fmla="*/ 45 h 56"/>
                <a:gd name="T12" fmla="*/ 10 w 58"/>
                <a:gd name="T13" fmla="*/ 56 h 56"/>
                <a:gd name="T14" fmla="*/ 16 w 58"/>
                <a:gd name="T15" fmla="*/ 35 h 56"/>
                <a:gd name="T16" fmla="*/ 0 w 58"/>
                <a:gd name="T17" fmla="*/ 21 h 56"/>
                <a:gd name="T18" fmla="*/ 21 w 58"/>
                <a:gd name="T19" fmla="*/ 19 h 56"/>
                <a:gd name="T20" fmla="*/ 29 w 58"/>
                <a:gd name="T21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56">
                  <a:moveTo>
                    <a:pt x="29" y="0"/>
                  </a:moveTo>
                  <a:lnTo>
                    <a:pt x="40" y="19"/>
                  </a:lnTo>
                  <a:lnTo>
                    <a:pt x="58" y="21"/>
                  </a:lnTo>
                  <a:lnTo>
                    <a:pt x="45" y="35"/>
                  </a:lnTo>
                  <a:lnTo>
                    <a:pt x="48" y="56"/>
                  </a:lnTo>
                  <a:lnTo>
                    <a:pt x="29" y="45"/>
                  </a:lnTo>
                  <a:lnTo>
                    <a:pt x="10" y="56"/>
                  </a:lnTo>
                  <a:lnTo>
                    <a:pt x="16" y="35"/>
                  </a:lnTo>
                  <a:lnTo>
                    <a:pt x="0" y="21"/>
                  </a:lnTo>
                  <a:lnTo>
                    <a:pt x="21" y="19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8" name="Freeform 73">
              <a:extLst>
                <a:ext uri="{FF2B5EF4-FFF2-40B4-BE49-F238E27FC236}">
                  <a16:creationId xmlns:a16="http://schemas.microsoft.com/office/drawing/2014/main" id="{0AA283D6-9125-4058-94D1-CF072FDE91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46081" y="849615"/>
              <a:ext cx="177189" cy="357283"/>
            </a:xfrm>
            <a:custGeom>
              <a:avLst/>
              <a:gdLst>
                <a:gd name="T0" fmla="*/ 93 w 122"/>
                <a:gd name="T1" fmla="*/ 176 h 246"/>
                <a:gd name="T2" fmla="*/ 122 w 122"/>
                <a:gd name="T3" fmla="*/ 27 h 246"/>
                <a:gd name="T4" fmla="*/ 104 w 122"/>
                <a:gd name="T5" fmla="*/ 11 h 246"/>
                <a:gd name="T6" fmla="*/ 53 w 122"/>
                <a:gd name="T7" fmla="*/ 0 h 246"/>
                <a:gd name="T8" fmla="*/ 32 w 122"/>
                <a:gd name="T9" fmla="*/ 8 h 246"/>
                <a:gd name="T10" fmla="*/ 0 w 122"/>
                <a:gd name="T11" fmla="*/ 158 h 246"/>
                <a:gd name="T12" fmla="*/ 29 w 122"/>
                <a:gd name="T13" fmla="*/ 246 h 246"/>
                <a:gd name="T14" fmla="*/ 93 w 122"/>
                <a:gd name="T15" fmla="*/ 176 h 246"/>
                <a:gd name="T16" fmla="*/ 96 w 122"/>
                <a:gd name="T17" fmla="*/ 19 h 246"/>
                <a:gd name="T18" fmla="*/ 69 w 122"/>
                <a:gd name="T19" fmla="*/ 150 h 246"/>
                <a:gd name="T20" fmla="*/ 34 w 122"/>
                <a:gd name="T21" fmla="*/ 142 h 246"/>
                <a:gd name="T22" fmla="*/ 61 w 122"/>
                <a:gd name="T23" fmla="*/ 11 h 246"/>
                <a:gd name="T24" fmla="*/ 96 w 122"/>
                <a:gd name="T25" fmla="*/ 19 h 246"/>
                <a:gd name="T26" fmla="*/ 85 w 122"/>
                <a:gd name="T27" fmla="*/ 174 h 246"/>
                <a:gd name="T28" fmla="*/ 45 w 122"/>
                <a:gd name="T29" fmla="*/ 216 h 246"/>
                <a:gd name="T30" fmla="*/ 26 w 122"/>
                <a:gd name="T31" fmla="*/ 214 h 246"/>
                <a:gd name="T32" fmla="*/ 8 w 122"/>
                <a:gd name="T33" fmla="*/ 158 h 246"/>
                <a:gd name="T34" fmla="*/ 32 w 122"/>
                <a:gd name="T35" fmla="*/ 150 h 246"/>
                <a:gd name="T36" fmla="*/ 69 w 122"/>
                <a:gd name="T37" fmla="*/ 158 h 246"/>
                <a:gd name="T38" fmla="*/ 85 w 122"/>
                <a:gd name="T39" fmla="*/ 174 h 246"/>
                <a:gd name="T40" fmla="*/ 53 w 122"/>
                <a:gd name="T41" fmla="*/ 11 h 246"/>
                <a:gd name="T42" fmla="*/ 26 w 122"/>
                <a:gd name="T43" fmla="*/ 144 h 246"/>
                <a:gd name="T44" fmla="*/ 10 w 122"/>
                <a:gd name="T45" fmla="*/ 150 h 246"/>
                <a:gd name="T46" fmla="*/ 37 w 122"/>
                <a:gd name="T47" fmla="*/ 13 h 246"/>
                <a:gd name="T48" fmla="*/ 53 w 122"/>
                <a:gd name="T49" fmla="*/ 11 h 246"/>
                <a:gd name="T50" fmla="*/ 114 w 122"/>
                <a:gd name="T51" fmla="*/ 29 h 246"/>
                <a:gd name="T52" fmla="*/ 88 w 122"/>
                <a:gd name="T53" fmla="*/ 166 h 246"/>
                <a:gd name="T54" fmla="*/ 74 w 122"/>
                <a:gd name="T55" fmla="*/ 152 h 246"/>
                <a:gd name="T56" fmla="*/ 101 w 122"/>
                <a:gd name="T57" fmla="*/ 21 h 246"/>
                <a:gd name="T58" fmla="*/ 114 w 122"/>
                <a:gd name="T59" fmla="*/ 29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2" h="246">
                  <a:moveTo>
                    <a:pt x="93" y="176"/>
                  </a:moveTo>
                  <a:lnTo>
                    <a:pt x="122" y="27"/>
                  </a:lnTo>
                  <a:lnTo>
                    <a:pt x="104" y="11"/>
                  </a:lnTo>
                  <a:lnTo>
                    <a:pt x="53" y="0"/>
                  </a:lnTo>
                  <a:lnTo>
                    <a:pt x="32" y="8"/>
                  </a:lnTo>
                  <a:lnTo>
                    <a:pt x="0" y="158"/>
                  </a:lnTo>
                  <a:lnTo>
                    <a:pt x="29" y="246"/>
                  </a:lnTo>
                  <a:lnTo>
                    <a:pt x="93" y="176"/>
                  </a:lnTo>
                  <a:close/>
                  <a:moveTo>
                    <a:pt x="96" y="19"/>
                  </a:moveTo>
                  <a:lnTo>
                    <a:pt x="69" y="150"/>
                  </a:lnTo>
                  <a:lnTo>
                    <a:pt x="34" y="142"/>
                  </a:lnTo>
                  <a:lnTo>
                    <a:pt x="61" y="11"/>
                  </a:lnTo>
                  <a:lnTo>
                    <a:pt x="96" y="19"/>
                  </a:lnTo>
                  <a:close/>
                  <a:moveTo>
                    <a:pt x="85" y="174"/>
                  </a:moveTo>
                  <a:lnTo>
                    <a:pt x="45" y="216"/>
                  </a:lnTo>
                  <a:lnTo>
                    <a:pt x="26" y="214"/>
                  </a:lnTo>
                  <a:lnTo>
                    <a:pt x="8" y="158"/>
                  </a:lnTo>
                  <a:lnTo>
                    <a:pt x="32" y="150"/>
                  </a:lnTo>
                  <a:lnTo>
                    <a:pt x="69" y="158"/>
                  </a:lnTo>
                  <a:lnTo>
                    <a:pt x="85" y="174"/>
                  </a:lnTo>
                  <a:close/>
                  <a:moveTo>
                    <a:pt x="53" y="11"/>
                  </a:moveTo>
                  <a:lnTo>
                    <a:pt x="26" y="144"/>
                  </a:lnTo>
                  <a:lnTo>
                    <a:pt x="10" y="150"/>
                  </a:lnTo>
                  <a:lnTo>
                    <a:pt x="37" y="13"/>
                  </a:lnTo>
                  <a:lnTo>
                    <a:pt x="53" y="11"/>
                  </a:lnTo>
                  <a:close/>
                  <a:moveTo>
                    <a:pt x="114" y="29"/>
                  </a:moveTo>
                  <a:lnTo>
                    <a:pt x="88" y="166"/>
                  </a:lnTo>
                  <a:lnTo>
                    <a:pt x="74" y="152"/>
                  </a:lnTo>
                  <a:lnTo>
                    <a:pt x="101" y="21"/>
                  </a:lnTo>
                  <a:lnTo>
                    <a:pt x="114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9" name="Line 74">
              <a:extLst>
                <a:ext uri="{FF2B5EF4-FFF2-40B4-BE49-F238E27FC236}">
                  <a16:creationId xmlns:a16="http://schemas.microsoft.com/office/drawing/2014/main" id="{5D9753BA-AB3B-4845-A40F-75C82CF8BC2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286535" y="1206898"/>
              <a:ext cx="217855" cy="0"/>
            </a:xfrm>
            <a:prstGeom prst="line">
              <a:avLst/>
            </a:prstGeom>
            <a:noFill/>
            <a:ln w="12700" cap="rnd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0" name="Freeform 74">
              <a:extLst>
                <a:ext uri="{FF2B5EF4-FFF2-40B4-BE49-F238E27FC236}">
                  <a16:creationId xmlns:a16="http://schemas.microsoft.com/office/drawing/2014/main" id="{234A0584-4FD9-4171-8F1F-4CBD08A025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1657" y="1712496"/>
              <a:ext cx="342660" cy="602330"/>
            </a:xfrm>
            <a:custGeom>
              <a:avLst/>
              <a:gdLst>
                <a:gd name="T0" fmla="*/ 47 w 108"/>
                <a:gd name="T1" fmla="*/ 183 h 190"/>
                <a:gd name="T2" fmla="*/ 42 w 108"/>
                <a:gd name="T3" fmla="*/ 178 h 190"/>
                <a:gd name="T4" fmla="*/ 47 w 108"/>
                <a:gd name="T5" fmla="*/ 173 h 190"/>
                <a:gd name="T6" fmla="*/ 61 w 108"/>
                <a:gd name="T7" fmla="*/ 173 h 190"/>
                <a:gd name="T8" fmla="*/ 66 w 108"/>
                <a:gd name="T9" fmla="*/ 178 h 190"/>
                <a:gd name="T10" fmla="*/ 61 w 108"/>
                <a:gd name="T11" fmla="*/ 183 h 190"/>
                <a:gd name="T12" fmla="*/ 47 w 108"/>
                <a:gd name="T13" fmla="*/ 183 h 190"/>
                <a:gd name="T14" fmla="*/ 14 w 108"/>
                <a:gd name="T15" fmla="*/ 167 h 190"/>
                <a:gd name="T16" fmla="*/ 9 w 108"/>
                <a:gd name="T17" fmla="*/ 161 h 190"/>
                <a:gd name="T18" fmla="*/ 9 w 108"/>
                <a:gd name="T19" fmla="*/ 22 h 190"/>
                <a:gd name="T20" fmla="*/ 14 w 108"/>
                <a:gd name="T21" fmla="*/ 17 h 190"/>
                <a:gd name="T22" fmla="*/ 94 w 108"/>
                <a:gd name="T23" fmla="*/ 17 h 190"/>
                <a:gd name="T24" fmla="*/ 99 w 108"/>
                <a:gd name="T25" fmla="*/ 22 h 190"/>
                <a:gd name="T26" fmla="*/ 99 w 108"/>
                <a:gd name="T27" fmla="*/ 161 h 190"/>
                <a:gd name="T28" fmla="*/ 94 w 108"/>
                <a:gd name="T29" fmla="*/ 167 h 190"/>
                <a:gd name="T30" fmla="*/ 14 w 108"/>
                <a:gd name="T31" fmla="*/ 167 h 190"/>
                <a:gd name="T32" fmla="*/ 40 w 108"/>
                <a:gd name="T33" fmla="*/ 11 h 190"/>
                <a:gd name="T34" fmla="*/ 37 w 108"/>
                <a:gd name="T35" fmla="*/ 9 h 190"/>
                <a:gd name="T36" fmla="*/ 40 w 108"/>
                <a:gd name="T37" fmla="*/ 6 h 190"/>
                <a:gd name="T38" fmla="*/ 59 w 108"/>
                <a:gd name="T39" fmla="*/ 6 h 190"/>
                <a:gd name="T40" fmla="*/ 61 w 108"/>
                <a:gd name="T41" fmla="*/ 9 h 190"/>
                <a:gd name="T42" fmla="*/ 59 w 108"/>
                <a:gd name="T43" fmla="*/ 11 h 190"/>
                <a:gd name="T44" fmla="*/ 40 w 108"/>
                <a:gd name="T45" fmla="*/ 11 h 190"/>
                <a:gd name="T46" fmla="*/ 71 w 108"/>
                <a:gd name="T47" fmla="*/ 11 h 190"/>
                <a:gd name="T48" fmla="*/ 68 w 108"/>
                <a:gd name="T49" fmla="*/ 9 h 190"/>
                <a:gd name="T50" fmla="*/ 71 w 108"/>
                <a:gd name="T51" fmla="*/ 6 h 190"/>
                <a:gd name="T52" fmla="*/ 73 w 108"/>
                <a:gd name="T53" fmla="*/ 9 h 190"/>
                <a:gd name="T54" fmla="*/ 71 w 108"/>
                <a:gd name="T55" fmla="*/ 11 h 190"/>
                <a:gd name="T56" fmla="*/ 103 w 108"/>
                <a:gd name="T57" fmla="*/ 0 h 190"/>
                <a:gd name="T58" fmla="*/ 6 w 108"/>
                <a:gd name="T59" fmla="*/ 0 h 190"/>
                <a:gd name="T60" fmla="*/ 0 w 108"/>
                <a:gd name="T61" fmla="*/ 5 h 190"/>
                <a:gd name="T62" fmla="*/ 0 w 108"/>
                <a:gd name="T63" fmla="*/ 185 h 190"/>
                <a:gd name="T64" fmla="*/ 6 w 108"/>
                <a:gd name="T65" fmla="*/ 190 h 190"/>
                <a:gd name="T66" fmla="*/ 103 w 108"/>
                <a:gd name="T67" fmla="*/ 190 h 190"/>
                <a:gd name="T68" fmla="*/ 108 w 108"/>
                <a:gd name="T69" fmla="*/ 185 h 190"/>
                <a:gd name="T70" fmla="*/ 108 w 108"/>
                <a:gd name="T71" fmla="*/ 5 h 190"/>
                <a:gd name="T72" fmla="*/ 103 w 108"/>
                <a:gd name="T73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8" h="190">
                  <a:moveTo>
                    <a:pt x="47" y="183"/>
                  </a:moveTo>
                  <a:cubicBezTo>
                    <a:pt x="44" y="183"/>
                    <a:pt x="42" y="181"/>
                    <a:pt x="42" y="178"/>
                  </a:cubicBezTo>
                  <a:cubicBezTo>
                    <a:pt x="42" y="175"/>
                    <a:pt x="44" y="173"/>
                    <a:pt x="47" y="173"/>
                  </a:cubicBezTo>
                  <a:cubicBezTo>
                    <a:pt x="61" y="173"/>
                    <a:pt x="61" y="173"/>
                    <a:pt x="61" y="173"/>
                  </a:cubicBezTo>
                  <a:cubicBezTo>
                    <a:pt x="64" y="173"/>
                    <a:pt x="66" y="175"/>
                    <a:pt x="66" y="178"/>
                  </a:cubicBezTo>
                  <a:cubicBezTo>
                    <a:pt x="66" y="181"/>
                    <a:pt x="64" y="183"/>
                    <a:pt x="61" y="183"/>
                  </a:cubicBezTo>
                  <a:cubicBezTo>
                    <a:pt x="47" y="183"/>
                    <a:pt x="47" y="183"/>
                    <a:pt x="47" y="183"/>
                  </a:cubicBezTo>
                  <a:moveTo>
                    <a:pt x="14" y="167"/>
                  </a:moveTo>
                  <a:cubicBezTo>
                    <a:pt x="12" y="167"/>
                    <a:pt x="9" y="164"/>
                    <a:pt x="9" y="16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19"/>
                    <a:pt x="12" y="17"/>
                    <a:pt x="14" y="17"/>
                  </a:cubicBezTo>
                  <a:cubicBezTo>
                    <a:pt x="94" y="17"/>
                    <a:pt x="94" y="17"/>
                    <a:pt x="94" y="17"/>
                  </a:cubicBezTo>
                  <a:cubicBezTo>
                    <a:pt x="97" y="17"/>
                    <a:pt x="99" y="19"/>
                    <a:pt x="99" y="22"/>
                  </a:cubicBezTo>
                  <a:cubicBezTo>
                    <a:pt x="99" y="161"/>
                    <a:pt x="99" y="161"/>
                    <a:pt x="99" y="161"/>
                  </a:cubicBezTo>
                  <a:cubicBezTo>
                    <a:pt x="99" y="164"/>
                    <a:pt x="97" y="167"/>
                    <a:pt x="94" y="167"/>
                  </a:cubicBezTo>
                  <a:cubicBezTo>
                    <a:pt x="14" y="167"/>
                    <a:pt x="14" y="167"/>
                    <a:pt x="14" y="167"/>
                  </a:cubicBezTo>
                  <a:moveTo>
                    <a:pt x="40" y="11"/>
                  </a:moveTo>
                  <a:cubicBezTo>
                    <a:pt x="38" y="11"/>
                    <a:pt x="37" y="10"/>
                    <a:pt x="37" y="9"/>
                  </a:cubicBezTo>
                  <a:cubicBezTo>
                    <a:pt x="37" y="7"/>
                    <a:pt x="38" y="6"/>
                    <a:pt x="4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60" y="6"/>
                    <a:pt x="61" y="7"/>
                    <a:pt x="61" y="9"/>
                  </a:cubicBezTo>
                  <a:cubicBezTo>
                    <a:pt x="61" y="10"/>
                    <a:pt x="60" y="11"/>
                    <a:pt x="59" y="11"/>
                  </a:cubicBezTo>
                  <a:cubicBezTo>
                    <a:pt x="40" y="11"/>
                    <a:pt x="40" y="11"/>
                    <a:pt x="40" y="11"/>
                  </a:cubicBezTo>
                  <a:moveTo>
                    <a:pt x="71" y="11"/>
                  </a:moveTo>
                  <a:cubicBezTo>
                    <a:pt x="69" y="11"/>
                    <a:pt x="68" y="10"/>
                    <a:pt x="68" y="9"/>
                  </a:cubicBezTo>
                  <a:cubicBezTo>
                    <a:pt x="68" y="7"/>
                    <a:pt x="69" y="6"/>
                    <a:pt x="71" y="6"/>
                  </a:cubicBezTo>
                  <a:cubicBezTo>
                    <a:pt x="72" y="6"/>
                    <a:pt x="73" y="7"/>
                    <a:pt x="73" y="9"/>
                  </a:cubicBezTo>
                  <a:cubicBezTo>
                    <a:pt x="73" y="10"/>
                    <a:pt x="72" y="11"/>
                    <a:pt x="71" y="11"/>
                  </a:cubicBezTo>
                  <a:moveTo>
                    <a:pt x="103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5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0" y="188"/>
                    <a:pt x="3" y="190"/>
                    <a:pt x="6" y="190"/>
                  </a:cubicBezTo>
                  <a:cubicBezTo>
                    <a:pt x="103" y="190"/>
                    <a:pt x="103" y="190"/>
                    <a:pt x="103" y="190"/>
                  </a:cubicBezTo>
                  <a:cubicBezTo>
                    <a:pt x="106" y="190"/>
                    <a:pt x="108" y="188"/>
                    <a:pt x="108" y="185"/>
                  </a:cubicBezTo>
                  <a:cubicBezTo>
                    <a:pt x="108" y="5"/>
                    <a:pt x="108" y="5"/>
                    <a:pt x="108" y="5"/>
                  </a:cubicBezTo>
                  <a:cubicBezTo>
                    <a:pt x="108" y="3"/>
                    <a:pt x="106" y="0"/>
                    <a:pt x="103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1" name="Freeform 75">
              <a:extLst>
                <a:ext uri="{FF2B5EF4-FFF2-40B4-BE49-F238E27FC236}">
                  <a16:creationId xmlns:a16="http://schemas.microsoft.com/office/drawing/2014/main" id="{6E61958A-3F2D-490D-B949-6367B8BB88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49982" y="1977849"/>
              <a:ext cx="565558" cy="489962"/>
            </a:xfrm>
            <a:custGeom>
              <a:avLst/>
              <a:gdLst>
                <a:gd name="T0" fmla="*/ 57 w 171"/>
                <a:gd name="T1" fmla="*/ 67 h 148"/>
                <a:gd name="T2" fmla="*/ 48 w 171"/>
                <a:gd name="T3" fmla="*/ 58 h 148"/>
                <a:gd name="T4" fmla="*/ 57 w 171"/>
                <a:gd name="T5" fmla="*/ 49 h 148"/>
                <a:gd name="T6" fmla="*/ 66 w 171"/>
                <a:gd name="T7" fmla="*/ 58 h 148"/>
                <a:gd name="T8" fmla="*/ 57 w 171"/>
                <a:gd name="T9" fmla="*/ 67 h 148"/>
                <a:gd name="T10" fmla="*/ 86 w 171"/>
                <a:gd name="T11" fmla="*/ 67 h 148"/>
                <a:gd name="T12" fmla="*/ 76 w 171"/>
                <a:gd name="T13" fmla="*/ 58 h 148"/>
                <a:gd name="T14" fmla="*/ 86 w 171"/>
                <a:gd name="T15" fmla="*/ 49 h 148"/>
                <a:gd name="T16" fmla="*/ 95 w 171"/>
                <a:gd name="T17" fmla="*/ 58 h 148"/>
                <a:gd name="T18" fmla="*/ 86 w 171"/>
                <a:gd name="T19" fmla="*/ 67 h 148"/>
                <a:gd name="T20" fmla="*/ 114 w 171"/>
                <a:gd name="T21" fmla="*/ 67 h 148"/>
                <a:gd name="T22" fmla="*/ 105 w 171"/>
                <a:gd name="T23" fmla="*/ 58 h 148"/>
                <a:gd name="T24" fmla="*/ 114 w 171"/>
                <a:gd name="T25" fmla="*/ 49 h 148"/>
                <a:gd name="T26" fmla="*/ 123 w 171"/>
                <a:gd name="T27" fmla="*/ 58 h 148"/>
                <a:gd name="T28" fmla="*/ 114 w 171"/>
                <a:gd name="T29" fmla="*/ 67 h 148"/>
                <a:gd name="T30" fmla="*/ 115 w 171"/>
                <a:gd name="T31" fmla="*/ 0 h 148"/>
                <a:gd name="T32" fmla="*/ 56 w 171"/>
                <a:gd name="T33" fmla="*/ 0 h 148"/>
                <a:gd name="T34" fmla="*/ 0 w 171"/>
                <a:gd name="T35" fmla="*/ 56 h 148"/>
                <a:gd name="T36" fmla="*/ 56 w 171"/>
                <a:gd name="T37" fmla="*/ 112 h 148"/>
                <a:gd name="T38" fmla="*/ 83 w 171"/>
                <a:gd name="T39" fmla="*/ 112 h 148"/>
                <a:gd name="T40" fmla="*/ 66 w 171"/>
                <a:gd name="T41" fmla="*/ 148 h 148"/>
                <a:gd name="T42" fmla="*/ 116 w 171"/>
                <a:gd name="T43" fmla="*/ 112 h 148"/>
                <a:gd name="T44" fmla="*/ 171 w 171"/>
                <a:gd name="T45" fmla="*/ 56 h 148"/>
                <a:gd name="T46" fmla="*/ 115 w 171"/>
                <a:gd name="T4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1" h="148">
                  <a:moveTo>
                    <a:pt x="57" y="67"/>
                  </a:moveTo>
                  <a:cubicBezTo>
                    <a:pt x="52" y="67"/>
                    <a:pt x="48" y="63"/>
                    <a:pt x="48" y="58"/>
                  </a:cubicBezTo>
                  <a:cubicBezTo>
                    <a:pt x="48" y="53"/>
                    <a:pt x="52" y="49"/>
                    <a:pt x="57" y="49"/>
                  </a:cubicBezTo>
                  <a:cubicBezTo>
                    <a:pt x="62" y="49"/>
                    <a:pt x="66" y="53"/>
                    <a:pt x="66" y="58"/>
                  </a:cubicBezTo>
                  <a:cubicBezTo>
                    <a:pt x="66" y="63"/>
                    <a:pt x="62" y="67"/>
                    <a:pt x="57" y="67"/>
                  </a:cubicBezTo>
                  <a:moveTo>
                    <a:pt x="86" y="67"/>
                  </a:moveTo>
                  <a:cubicBezTo>
                    <a:pt x="80" y="67"/>
                    <a:pt x="76" y="63"/>
                    <a:pt x="76" y="58"/>
                  </a:cubicBezTo>
                  <a:cubicBezTo>
                    <a:pt x="76" y="53"/>
                    <a:pt x="80" y="49"/>
                    <a:pt x="86" y="49"/>
                  </a:cubicBezTo>
                  <a:cubicBezTo>
                    <a:pt x="91" y="49"/>
                    <a:pt x="95" y="53"/>
                    <a:pt x="95" y="58"/>
                  </a:cubicBezTo>
                  <a:cubicBezTo>
                    <a:pt x="95" y="63"/>
                    <a:pt x="91" y="67"/>
                    <a:pt x="86" y="67"/>
                  </a:cubicBezTo>
                  <a:moveTo>
                    <a:pt x="114" y="67"/>
                  </a:moveTo>
                  <a:cubicBezTo>
                    <a:pt x="109" y="67"/>
                    <a:pt x="105" y="63"/>
                    <a:pt x="105" y="58"/>
                  </a:cubicBezTo>
                  <a:cubicBezTo>
                    <a:pt x="105" y="53"/>
                    <a:pt x="109" y="49"/>
                    <a:pt x="114" y="49"/>
                  </a:cubicBezTo>
                  <a:cubicBezTo>
                    <a:pt x="119" y="49"/>
                    <a:pt x="123" y="53"/>
                    <a:pt x="123" y="58"/>
                  </a:cubicBezTo>
                  <a:cubicBezTo>
                    <a:pt x="123" y="63"/>
                    <a:pt x="119" y="67"/>
                    <a:pt x="114" y="67"/>
                  </a:cubicBezTo>
                  <a:moveTo>
                    <a:pt x="115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7"/>
                    <a:pt x="25" y="112"/>
                    <a:pt x="56" y="112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86" y="143"/>
                    <a:pt x="66" y="148"/>
                    <a:pt x="66" y="148"/>
                  </a:cubicBezTo>
                  <a:cubicBezTo>
                    <a:pt x="105" y="148"/>
                    <a:pt x="114" y="123"/>
                    <a:pt x="116" y="112"/>
                  </a:cubicBezTo>
                  <a:cubicBezTo>
                    <a:pt x="147" y="111"/>
                    <a:pt x="171" y="86"/>
                    <a:pt x="171" y="56"/>
                  </a:cubicBezTo>
                  <a:cubicBezTo>
                    <a:pt x="171" y="25"/>
                    <a:pt x="146" y="0"/>
                    <a:pt x="11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2" name="Freeform 80">
              <a:extLst>
                <a:ext uri="{FF2B5EF4-FFF2-40B4-BE49-F238E27FC236}">
                  <a16:creationId xmlns:a16="http://schemas.microsoft.com/office/drawing/2014/main" id="{5B47F18B-4277-4874-9050-1E4B83C075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54620" y="4519143"/>
              <a:ext cx="446678" cy="446678"/>
            </a:xfrm>
            <a:custGeom>
              <a:avLst/>
              <a:gdLst>
                <a:gd name="T0" fmla="*/ 79 w 150"/>
                <a:gd name="T1" fmla="*/ 141 h 150"/>
                <a:gd name="T2" fmla="*/ 75 w 150"/>
                <a:gd name="T3" fmla="*/ 141 h 150"/>
                <a:gd name="T4" fmla="*/ 71 w 150"/>
                <a:gd name="T5" fmla="*/ 141 h 150"/>
                <a:gd name="T6" fmla="*/ 29 w 150"/>
                <a:gd name="T7" fmla="*/ 123 h 150"/>
                <a:gd name="T8" fmla="*/ 117 w 150"/>
                <a:gd name="T9" fmla="*/ 126 h 150"/>
                <a:gd name="T10" fmla="*/ 117 w 150"/>
                <a:gd name="T11" fmla="*/ 126 h 150"/>
                <a:gd name="T12" fmla="*/ 47 w 150"/>
                <a:gd name="T13" fmla="*/ 117 h 150"/>
                <a:gd name="T14" fmla="*/ 103 w 150"/>
                <a:gd name="T15" fmla="*/ 117 h 150"/>
                <a:gd name="T16" fmla="*/ 71 w 150"/>
                <a:gd name="T17" fmla="*/ 140 h 150"/>
                <a:gd name="T18" fmla="*/ 71 w 150"/>
                <a:gd name="T19" fmla="*/ 140 h 150"/>
                <a:gd name="T20" fmla="*/ 94 w 150"/>
                <a:gd name="T21" fmla="*/ 115 h 150"/>
                <a:gd name="T22" fmla="*/ 9 w 150"/>
                <a:gd name="T23" fmla="*/ 80 h 150"/>
                <a:gd name="T24" fmla="*/ 23 w 150"/>
                <a:gd name="T25" fmla="*/ 116 h 150"/>
                <a:gd name="T26" fmla="*/ 42 w 150"/>
                <a:gd name="T27" fmla="*/ 80 h 150"/>
                <a:gd name="T28" fmla="*/ 53 w 150"/>
                <a:gd name="T29" fmla="*/ 107 h 150"/>
                <a:gd name="T30" fmla="*/ 71 w 150"/>
                <a:gd name="T31" fmla="*/ 105 h 150"/>
                <a:gd name="T32" fmla="*/ 79 w 150"/>
                <a:gd name="T33" fmla="*/ 105 h 150"/>
                <a:gd name="T34" fmla="*/ 96 w 150"/>
                <a:gd name="T35" fmla="*/ 107 h 150"/>
                <a:gd name="T36" fmla="*/ 108 w 150"/>
                <a:gd name="T37" fmla="*/ 80 h 150"/>
                <a:gd name="T38" fmla="*/ 127 w 150"/>
                <a:gd name="T39" fmla="*/ 116 h 150"/>
                <a:gd name="T40" fmla="*/ 141 w 150"/>
                <a:gd name="T41" fmla="*/ 80 h 150"/>
                <a:gd name="T42" fmla="*/ 53 w 150"/>
                <a:gd name="T43" fmla="*/ 44 h 150"/>
                <a:gd name="T44" fmla="*/ 50 w 150"/>
                <a:gd name="T45" fmla="*/ 71 h 150"/>
                <a:gd name="T46" fmla="*/ 96 w 150"/>
                <a:gd name="T47" fmla="*/ 44 h 150"/>
                <a:gd name="T48" fmla="*/ 26 w 150"/>
                <a:gd name="T49" fmla="*/ 71 h 150"/>
                <a:gd name="T50" fmla="*/ 42 w 150"/>
                <a:gd name="T51" fmla="*/ 71 h 150"/>
                <a:gd name="T52" fmla="*/ 105 w 150"/>
                <a:gd name="T53" fmla="*/ 42 h 150"/>
                <a:gd name="T54" fmla="*/ 108 w 150"/>
                <a:gd name="T55" fmla="*/ 71 h 150"/>
                <a:gd name="T56" fmla="*/ 26 w 150"/>
                <a:gd name="T57" fmla="*/ 36 h 150"/>
                <a:gd name="T58" fmla="*/ 132 w 150"/>
                <a:gd name="T59" fmla="*/ 71 h 150"/>
                <a:gd name="T60" fmla="*/ 141 w 150"/>
                <a:gd name="T61" fmla="*/ 71 h 150"/>
                <a:gd name="T62" fmla="*/ 29 w 150"/>
                <a:gd name="T63" fmla="*/ 28 h 150"/>
                <a:gd name="T64" fmla="*/ 120 w 150"/>
                <a:gd name="T65" fmla="*/ 28 h 150"/>
                <a:gd name="T66" fmla="*/ 120 w 150"/>
                <a:gd name="T67" fmla="*/ 28 h 150"/>
                <a:gd name="T68" fmla="*/ 55 w 150"/>
                <a:gd name="T69" fmla="*/ 15 h 150"/>
                <a:gd name="T70" fmla="*/ 94 w 150"/>
                <a:gd name="T71" fmla="*/ 15 h 150"/>
                <a:gd name="T72" fmla="*/ 71 w 150"/>
                <a:gd name="T73" fmla="*/ 37 h 150"/>
                <a:gd name="T74" fmla="*/ 71 w 150"/>
                <a:gd name="T75" fmla="*/ 37 h 150"/>
                <a:gd name="T76" fmla="*/ 94 w 150"/>
                <a:gd name="T77" fmla="*/ 36 h 150"/>
                <a:gd name="T78" fmla="*/ 75 w 150"/>
                <a:gd name="T79" fmla="*/ 9 h 150"/>
                <a:gd name="T80" fmla="*/ 79 w 150"/>
                <a:gd name="T81" fmla="*/ 9 h 150"/>
                <a:gd name="T82" fmla="*/ 71 w 150"/>
                <a:gd name="T83" fmla="*/ 9 h 150"/>
                <a:gd name="T84" fmla="*/ 75 w 150"/>
                <a:gd name="T85" fmla="*/ 9 h 150"/>
                <a:gd name="T86" fmla="*/ 75 w 150"/>
                <a:gd name="T87" fmla="*/ 0 h 150"/>
                <a:gd name="T88" fmla="*/ 0 w 150"/>
                <a:gd name="T89" fmla="*/ 75 h 150"/>
                <a:gd name="T90" fmla="*/ 75 w 150"/>
                <a:gd name="T91" fmla="*/ 150 h 150"/>
                <a:gd name="T92" fmla="*/ 150 w 150"/>
                <a:gd name="T93" fmla="*/ 75 h 150"/>
                <a:gd name="T94" fmla="*/ 75 w 150"/>
                <a:gd name="T95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0" h="150">
                  <a:moveTo>
                    <a:pt x="75" y="141"/>
                  </a:moveTo>
                  <a:cubicBezTo>
                    <a:pt x="76" y="141"/>
                    <a:pt x="78" y="141"/>
                    <a:pt x="79" y="141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8" y="141"/>
                    <a:pt x="76" y="141"/>
                    <a:pt x="75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3" y="141"/>
                    <a:pt x="72" y="141"/>
                    <a:pt x="71" y="141"/>
                  </a:cubicBezTo>
                  <a:cubicBezTo>
                    <a:pt x="71" y="141"/>
                    <a:pt x="71" y="141"/>
                    <a:pt x="71" y="141"/>
                  </a:cubicBezTo>
                  <a:cubicBezTo>
                    <a:pt x="72" y="141"/>
                    <a:pt x="73" y="141"/>
                    <a:pt x="75" y="141"/>
                  </a:cubicBezTo>
                  <a:moveTo>
                    <a:pt x="33" y="126"/>
                  </a:moveTo>
                  <a:cubicBezTo>
                    <a:pt x="31" y="125"/>
                    <a:pt x="30" y="124"/>
                    <a:pt x="29" y="123"/>
                  </a:cubicBezTo>
                  <a:cubicBezTo>
                    <a:pt x="29" y="122"/>
                    <a:pt x="29" y="122"/>
                    <a:pt x="30" y="122"/>
                  </a:cubicBezTo>
                  <a:cubicBezTo>
                    <a:pt x="31" y="124"/>
                    <a:pt x="32" y="125"/>
                    <a:pt x="33" y="126"/>
                  </a:cubicBezTo>
                  <a:moveTo>
                    <a:pt x="117" y="126"/>
                  </a:moveTo>
                  <a:cubicBezTo>
                    <a:pt x="118" y="125"/>
                    <a:pt x="119" y="124"/>
                    <a:pt x="120" y="122"/>
                  </a:cubicBezTo>
                  <a:cubicBezTo>
                    <a:pt x="120" y="122"/>
                    <a:pt x="121" y="122"/>
                    <a:pt x="121" y="123"/>
                  </a:cubicBezTo>
                  <a:cubicBezTo>
                    <a:pt x="120" y="124"/>
                    <a:pt x="118" y="125"/>
                    <a:pt x="117" y="126"/>
                  </a:cubicBezTo>
                  <a:moveTo>
                    <a:pt x="55" y="136"/>
                  </a:moveTo>
                  <a:cubicBezTo>
                    <a:pt x="49" y="132"/>
                    <a:pt x="43" y="126"/>
                    <a:pt x="38" y="119"/>
                  </a:cubicBezTo>
                  <a:cubicBezTo>
                    <a:pt x="41" y="118"/>
                    <a:pt x="44" y="117"/>
                    <a:pt x="47" y="117"/>
                  </a:cubicBezTo>
                  <a:cubicBezTo>
                    <a:pt x="49" y="124"/>
                    <a:pt x="52" y="131"/>
                    <a:pt x="55" y="136"/>
                  </a:cubicBezTo>
                  <a:moveTo>
                    <a:pt x="94" y="136"/>
                  </a:moveTo>
                  <a:cubicBezTo>
                    <a:pt x="98" y="131"/>
                    <a:pt x="100" y="124"/>
                    <a:pt x="103" y="117"/>
                  </a:cubicBezTo>
                  <a:cubicBezTo>
                    <a:pt x="106" y="117"/>
                    <a:pt x="109" y="118"/>
                    <a:pt x="112" y="119"/>
                  </a:cubicBezTo>
                  <a:cubicBezTo>
                    <a:pt x="107" y="126"/>
                    <a:pt x="101" y="132"/>
                    <a:pt x="94" y="136"/>
                  </a:cubicBezTo>
                  <a:moveTo>
                    <a:pt x="71" y="140"/>
                  </a:moveTo>
                  <a:cubicBezTo>
                    <a:pt x="65" y="137"/>
                    <a:pt x="59" y="128"/>
                    <a:pt x="55" y="115"/>
                  </a:cubicBezTo>
                  <a:cubicBezTo>
                    <a:pt x="60" y="114"/>
                    <a:pt x="65" y="114"/>
                    <a:pt x="71" y="114"/>
                  </a:cubicBezTo>
                  <a:cubicBezTo>
                    <a:pt x="71" y="140"/>
                    <a:pt x="71" y="140"/>
                    <a:pt x="71" y="140"/>
                  </a:cubicBezTo>
                  <a:moveTo>
                    <a:pt x="79" y="140"/>
                  </a:moveTo>
                  <a:cubicBezTo>
                    <a:pt x="79" y="114"/>
                    <a:pt x="79" y="114"/>
                    <a:pt x="79" y="114"/>
                  </a:cubicBezTo>
                  <a:cubicBezTo>
                    <a:pt x="84" y="114"/>
                    <a:pt x="89" y="114"/>
                    <a:pt x="94" y="115"/>
                  </a:cubicBezTo>
                  <a:cubicBezTo>
                    <a:pt x="90" y="128"/>
                    <a:pt x="85" y="137"/>
                    <a:pt x="79" y="140"/>
                  </a:cubicBezTo>
                  <a:moveTo>
                    <a:pt x="23" y="116"/>
                  </a:moveTo>
                  <a:cubicBezTo>
                    <a:pt x="15" y="106"/>
                    <a:pt x="10" y="93"/>
                    <a:pt x="9" y="80"/>
                  </a:cubicBezTo>
                  <a:cubicBezTo>
                    <a:pt x="17" y="80"/>
                    <a:pt x="17" y="80"/>
                    <a:pt x="17" y="80"/>
                  </a:cubicBezTo>
                  <a:cubicBezTo>
                    <a:pt x="18" y="92"/>
                    <a:pt x="21" y="104"/>
                    <a:pt x="26" y="115"/>
                  </a:cubicBezTo>
                  <a:cubicBezTo>
                    <a:pt x="25" y="115"/>
                    <a:pt x="24" y="115"/>
                    <a:pt x="23" y="116"/>
                  </a:cubicBezTo>
                  <a:moveTo>
                    <a:pt x="34" y="112"/>
                  </a:moveTo>
                  <a:cubicBezTo>
                    <a:pt x="29" y="102"/>
                    <a:pt x="26" y="91"/>
                    <a:pt x="26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90"/>
                    <a:pt x="43" y="100"/>
                    <a:pt x="45" y="108"/>
                  </a:cubicBezTo>
                  <a:cubicBezTo>
                    <a:pt x="41" y="109"/>
                    <a:pt x="37" y="110"/>
                    <a:pt x="34" y="112"/>
                  </a:cubicBezTo>
                  <a:moveTo>
                    <a:pt x="53" y="107"/>
                  </a:moveTo>
                  <a:cubicBezTo>
                    <a:pt x="52" y="99"/>
                    <a:pt x="51" y="89"/>
                    <a:pt x="50" y="80"/>
                  </a:cubicBezTo>
                  <a:cubicBezTo>
                    <a:pt x="71" y="80"/>
                    <a:pt x="71" y="80"/>
                    <a:pt x="71" y="80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65" y="105"/>
                    <a:pt x="59" y="106"/>
                    <a:pt x="53" y="107"/>
                  </a:cubicBezTo>
                  <a:moveTo>
                    <a:pt x="96" y="107"/>
                  </a:moveTo>
                  <a:cubicBezTo>
                    <a:pt x="91" y="106"/>
                    <a:pt x="85" y="105"/>
                    <a:pt x="79" y="105"/>
                  </a:cubicBezTo>
                  <a:cubicBezTo>
                    <a:pt x="79" y="80"/>
                    <a:pt x="79" y="80"/>
                    <a:pt x="79" y="80"/>
                  </a:cubicBezTo>
                  <a:cubicBezTo>
                    <a:pt x="99" y="80"/>
                    <a:pt x="99" y="80"/>
                    <a:pt x="99" y="80"/>
                  </a:cubicBezTo>
                  <a:cubicBezTo>
                    <a:pt x="99" y="89"/>
                    <a:pt x="98" y="99"/>
                    <a:pt x="96" y="107"/>
                  </a:cubicBezTo>
                  <a:moveTo>
                    <a:pt x="116" y="112"/>
                  </a:moveTo>
                  <a:cubicBezTo>
                    <a:pt x="112" y="110"/>
                    <a:pt x="108" y="109"/>
                    <a:pt x="105" y="108"/>
                  </a:cubicBezTo>
                  <a:cubicBezTo>
                    <a:pt x="106" y="100"/>
                    <a:pt x="107" y="90"/>
                    <a:pt x="108" y="80"/>
                  </a:cubicBezTo>
                  <a:cubicBezTo>
                    <a:pt x="124" y="80"/>
                    <a:pt x="124" y="80"/>
                    <a:pt x="124" y="80"/>
                  </a:cubicBezTo>
                  <a:cubicBezTo>
                    <a:pt x="123" y="91"/>
                    <a:pt x="121" y="102"/>
                    <a:pt x="116" y="112"/>
                  </a:cubicBezTo>
                  <a:moveTo>
                    <a:pt x="127" y="116"/>
                  </a:moveTo>
                  <a:cubicBezTo>
                    <a:pt x="126" y="115"/>
                    <a:pt x="125" y="115"/>
                    <a:pt x="124" y="115"/>
                  </a:cubicBezTo>
                  <a:cubicBezTo>
                    <a:pt x="129" y="104"/>
                    <a:pt x="132" y="92"/>
                    <a:pt x="132" y="80"/>
                  </a:cubicBezTo>
                  <a:cubicBezTo>
                    <a:pt x="141" y="80"/>
                    <a:pt x="141" y="80"/>
                    <a:pt x="141" y="80"/>
                  </a:cubicBezTo>
                  <a:cubicBezTo>
                    <a:pt x="140" y="93"/>
                    <a:pt x="135" y="106"/>
                    <a:pt x="127" y="116"/>
                  </a:cubicBezTo>
                  <a:moveTo>
                    <a:pt x="50" y="71"/>
                  </a:moveTo>
                  <a:cubicBezTo>
                    <a:pt x="51" y="61"/>
                    <a:pt x="52" y="52"/>
                    <a:pt x="53" y="44"/>
                  </a:cubicBezTo>
                  <a:cubicBezTo>
                    <a:pt x="59" y="45"/>
                    <a:pt x="65" y="45"/>
                    <a:pt x="71" y="46"/>
                  </a:cubicBezTo>
                  <a:cubicBezTo>
                    <a:pt x="71" y="71"/>
                    <a:pt x="71" y="71"/>
                    <a:pt x="71" y="71"/>
                  </a:cubicBezTo>
                  <a:cubicBezTo>
                    <a:pt x="50" y="71"/>
                    <a:pt x="50" y="71"/>
                    <a:pt x="50" y="71"/>
                  </a:cubicBezTo>
                  <a:moveTo>
                    <a:pt x="79" y="71"/>
                  </a:moveTo>
                  <a:cubicBezTo>
                    <a:pt x="79" y="46"/>
                    <a:pt x="79" y="46"/>
                    <a:pt x="79" y="46"/>
                  </a:cubicBezTo>
                  <a:cubicBezTo>
                    <a:pt x="85" y="45"/>
                    <a:pt x="91" y="45"/>
                    <a:pt x="96" y="44"/>
                  </a:cubicBezTo>
                  <a:cubicBezTo>
                    <a:pt x="98" y="52"/>
                    <a:pt x="99" y="61"/>
                    <a:pt x="99" y="71"/>
                  </a:cubicBezTo>
                  <a:cubicBezTo>
                    <a:pt x="79" y="71"/>
                    <a:pt x="79" y="71"/>
                    <a:pt x="79" y="71"/>
                  </a:cubicBezTo>
                  <a:moveTo>
                    <a:pt x="26" y="71"/>
                  </a:moveTo>
                  <a:cubicBezTo>
                    <a:pt x="26" y="59"/>
                    <a:pt x="29" y="48"/>
                    <a:pt x="34" y="39"/>
                  </a:cubicBezTo>
                  <a:cubicBezTo>
                    <a:pt x="37" y="40"/>
                    <a:pt x="41" y="41"/>
                    <a:pt x="45" y="42"/>
                  </a:cubicBezTo>
                  <a:cubicBezTo>
                    <a:pt x="43" y="51"/>
                    <a:pt x="42" y="61"/>
                    <a:pt x="42" y="71"/>
                  </a:cubicBezTo>
                  <a:cubicBezTo>
                    <a:pt x="26" y="71"/>
                    <a:pt x="26" y="71"/>
                    <a:pt x="26" y="71"/>
                  </a:cubicBezTo>
                  <a:moveTo>
                    <a:pt x="108" y="71"/>
                  </a:moveTo>
                  <a:cubicBezTo>
                    <a:pt x="107" y="61"/>
                    <a:pt x="106" y="51"/>
                    <a:pt x="105" y="42"/>
                  </a:cubicBezTo>
                  <a:cubicBezTo>
                    <a:pt x="108" y="41"/>
                    <a:pt x="112" y="40"/>
                    <a:pt x="116" y="39"/>
                  </a:cubicBezTo>
                  <a:cubicBezTo>
                    <a:pt x="121" y="48"/>
                    <a:pt x="123" y="59"/>
                    <a:pt x="124" y="71"/>
                  </a:cubicBezTo>
                  <a:cubicBezTo>
                    <a:pt x="108" y="71"/>
                    <a:pt x="108" y="71"/>
                    <a:pt x="108" y="71"/>
                  </a:cubicBezTo>
                  <a:moveTo>
                    <a:pt x="9" y="71"/>
                  </a:moveTo>
                  <a:cubicBezTo>
                    <a:pt x="10" y="57"/>
                    <a:pt x="15" y="45"/>
                    <a:pt x="23" y="35"/>
                  </a:cubicBezTo>
                  <a:cubicBezTo>
                    <a:pt x="24" y="35"/>
                    <a:pt x="25" y="35"/>
                    <a:pt x="26" y="36"/>
                  </a:cubicBezTo>
                  <a:cubicBezTo>
                    <a:pt x="21" y="46"/>
                    <a:pt x="18" y="58"/>
                    <a:pt x="17" y="71"/>
                  </a:cubicBezTo>
                  <a:cubicBezTo>
                    <a:pt x="9" y="71"/>
                    <a:pt x="9" y="71"/>
                    <a:pt x="9" y="71"/>
                  </a:cubicBezTo>
                  <a:moveTo>
                    <a:pt x="132" y="71"/>
                  </a:moveTo>
                  <a:cubicBezTo>
                    <a:pt x="132" y="58"/>
                    <a:pt x="129" y="46"/>
                    <a:pt x="124" y="36"/>
                  </a:cubicBezTo>
                  <a:cubicBezTo>
                    <a:pt x="125" y="35"/>
                    <a:pt x="126" y="35"/>
                    <a:pt x="127" y="35"/>
                  </a:cubicBezTo>
                  <a:cubicBezTo>
                    <a:pt x="135" y="45"/>
                    <a:pt x="140" y="57"/>
                    <a:pt x="141" y="71"/>
                  </a:cubicBezTo>
                  <a:cubicBezTo>
                    <a:pt x="132" y="71"/>
                    <a:pt x="132" y="71"/>
                    <a:pt x="132" y="71"/>
                  </a:cubicBezTo>
                  <a:moveTo>
                    <a:pt x="30" y="28"/>
                  </a:moveTo>
                  <a:cubicBezTo>
                    <a:pt x="29" y="28"/>
                    <a:pt x="29" y="28"/>
                    <a:pt x="29" y="28"/>
                  </a:cubicBezTo>
                  <a:cubicBezTo>
                    <a:pt x="30" y="27"/>
                    <a:pt x="31" y="25"/>
                    <a:pt x="33" y="24"/>
                  </a:cubicBezTo>
                  <a:cubicBezTo>
                    <a:pt x="32" y="25"/>
                    <a:pt x="31" y="27"/>
                    <a:pt x="30" y="28"/>
                  </a:cubicBezTo>
                  <a:moveTo>
                    <a:pt x="120" y="28"/>
                  </a:moveTo>
                  <a:cubicBezTo>
                    <a:pt x="119" y="27"/>
                    <a:pt x="118" y="25"/>
                    <a:pt x="117" y="24"/>
                  </a:cubicBezTo>
                  <a:cubicBezTo>
                    <a:pt x="118" y="25"/>
                    <a:pt x="120" y="27"/>
                    <a:pt x="121" y="28"/>
                  </a:cubicBezTo>
                  <a:cubicBezTo>
                    <a:pt x="121" y="28"/>
                    <a:pt x="120" y="28"/>
                    <a:pt x="120" y="28"/>
                  </a:cubicBezTo>
                  <a:moveTo>
                    <a:pt x="47" y="34"/>
                  </a:moveTo>
                  <a:cubicBezTo>
                    <a:pt x="44" y="33"/>
                    <a:pt x="41" y="32"/>
                    <a:pt x="38" y="31"/>
                  </a:cubicBezTo>
                  <a:cubicBezTo>
                    <a:pt x="43" y="24"/>
                    <a:pt x="49" y="18"/>
                    <a:pt x="55" y="15"/>
                  </a:cubicBezTo>
                  <a:cubicBezTo>
                    <a:pt x="52" y="20"/>
                    <a:pt x="49" y="26"/>
                    <a:pt x="47" y="34"/>
                  </a:cubicBezTo>
                  <a:moveTo>
                    <a:pt x="103" y="34"/>
                  </a:moveTo>
                  <a:cubicBezTo>
                    <a:pt x="100" y="26"/>
                    <a:pt x="98" y="20"/>
                    <a:pt x="94" y="15"/>
                  </a:cubicBezTo>
                  <a:cubicBezTo>
                    <a:pt x="101" y="18"/>
                    <a:pt x="107" y="24"/>
                    <a:pt x="112" y="31"/>
                  </a:cubicBezTo>
                  <a:cubicBezTo>
                    <a:pt x="109" y="32"/>
                    <a:pt x="106" y="33"/>
                    <a:pt x="103" y="34"/>
                  </a:cubicBezTo>
                  <a:moveTo>
                    <a:pt x="71" y="37"/>
                  </a:moveTo>
                  <a:cubicBezTo>
                    <a:pt x="65" y="37"/>
                    <a:pt x="60" y="36"/>
                    <a:pt x="55" y="36"/>
                  </a:cubicBezTo>
                  <a:cubicBezTo>
                    <a:pt x="59" y="22"/>
                    <a:pt x="65" y="13"/>
                    <a:pt x="71" y="10"/>
                  </a:cubicBezTo>
                  <a:cubicBezTo>
                    <a:pt x="71" y="37"/>
                    <a:pt x="71" y="37"/>
                    <a:pt x="71" y="37"/>
                  </a:cubicBezTo>
                  <a:moveTo>
                    <a:pt x="79" y="37"/>
                  </a:moveTo>
                  <a:cubicBezTo>
                    <a:pt x="79" y="10"/>
                    <a:pt x="79" y="10"/>
                    <a:pt x="79" y="10"/>
                  </a:cubicBezTo>
                  <a:cubicBezTo>
                    <a:pt x="85" y="13"/>
                    <a:pt x="90" y="22"/>
                    <a:pt x="94" y="36"/>
                  </a:cubicBezTo>
                  <a:cubicBezTo>
                    <a:pt x="89" y="36"/>
                    <a:pt x="84" y="37"/>
                    <a:pt x="79" y="37"/>
                  </a:cubicBezTo>
                  <a:moveTo>
                    <a:pt x="75" y="9"/>
                  </a:moveTo>
                  <a:cubicBezTo>
                    <a:pt x="75" y="9"/>
                    <a:pt x="75" y="9"/>
                    <a:pt x="75" y="9"/>
                  </a:cubicBezTo>
                  <a:cubicBezTo>
                    <a:pt x="76" y="9"/>
                    <a:pt x="78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8" y="9"/>
                    <a:pt x="76" y="9"/>
                    <a:pt x="75" y="9"/>
                  </a:cubicBezTo>
                  <a:moveTo>
                    <a:pt x="71" y="9"/>
                  </a:moveTo>
                  <a:cubicBezTo>
                    <a:pt x="71" y="9"/>
                    <a:pt x="71" y="9"/>
                    <a:pt x="71" y="9"/>
                  </a:cubicBezTo>
                  <a:cubicBezTo>
                    <a:pt x="72" y="9"/>
                    <a:pt x="73" y="9"/>
                    <a:pt x="75" y="9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5" y="9"/>
                    <a:pt x="75" y="9"/>
                    <a:pt x="75" y="9"/>
                  </a:cubicBezTo>
                  <a:cubicBezTo>
                    <a:pt x="73" y="9"/>
                    <a:pt x="72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moveTo>
                    <a:pt x="75" y="0"/>
                  </a:moveTo>
                  <a:cubicBezTo>
                    <a:pt x="53" y="0"/>
                    <a:pt x="34" y="10"/>
                    <a:pt x="20" y="24"/>
                  </a:cubicBezTo>
                  <a:cubicBezTo>
                    <a:pt x="19" y="26"/>
                    <a:pt x="17" y="28"/>
                    <a:pt x="15" y="31"/>
                  </a:cubicBezTo>
                  <a:cubicBezTo>
                    <a:pt x="6" y="43"/>
                    <a:pt x="0" y="58"/>
                    <a:pt x="0" y="75"/>
                  </a:cubicBezTo>
                  <a:cubicBezTo>
                    <a:pt x="0" y="92"/>
                    <a:pt x="6" y="107"/>
                    <a:pt x="15" y="120"/>
                  </a:cubicBezTo>
                  <a:cubicBezTo>
                    <a:pt x="17" y="122"/>
                    <a:pt x="19" y="124"/>
                    <a:pt x="20" y="126"/>
                  </a:cubicBezTo>
                  <a:cubicBezTo>
                    <a:pt x="34" y="141"/>
                    <a:pt x="53" y="150"/>
                    <a:pt x="75" y="150"/>
                  </a:cubicBezTo>
                  <a:cubicBezTo>
                    <a:pt x="96" y="150"/>
                    <a:pt x="115" y="141"/>
                    <a:pt x="129" y="126"/>
                  </a:cubicBezTo>
                  <a:cubicBezTo>
                    <a:pt x="131" y="124"/>
                    <a:pt x="133" y="122"/>
                    <a:pt x="135" y="120"/>
                  </a:cubicBezTo>
                  <a:cubicBezTo>
                    <a:pt x="144" y="107"/>
                    <a:pt x="150" y="92"/>
                    <a:pt x="150" y="75"/>
                  </a:cubicBezTo>
                  <a:cubicBezTo>
                    <a:pt x="150" y="58"/>
                    <a:pt x="144" y="43"/>
                    <a:pt x="135" y="31"/>
                  </a:cubicBezTo>
                  <a:cubicBezTo>
                    <a:pt x="133" y="28"/>
                    <a:pt x="131" y="26"/>
                    <a:pt x="129" y="24"/>
                  </a:cubicBezTo>
                  <a:cubicBezTo>
                    <a:pt x="115" y="10"/>
                    <a:pt x="96" y="0"/>
                    <a:pt x="7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3" name="Freeform 82">
              <a:extLst>
                <a:ext uri="{FF2B5EF4-FFF2-40B4-BE49-F238E27FC236}">
                  <a16:creationId xmlns:a16="http://schemas.microsoft.com/office/drawing/2014/main" id="{57B6B90E-CCBF-47A1-8AE6-232543DDF2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55789" y="4491670"/>
              <a:ext cx="515714" cy="518014"/>
            </a:xfrm>
            <a:custGeom>
              <a:avLst/>
              <a:gdLst>
                <a:gd name="T0" fmla="*/ 48 w 95"/>
                <a:gd name="T1" fmla="*/ 69 h 95"/>
                <a:gd name="T2" fmla="*/ 28 w 95"/>
                <a:gd name="T3" fmla="*/ 56 h 95"/>
                <a:gd name="T4" fmla="*/ 39 w 95"/>
                <a:gd name="T5" fmla="*/ 28 h 95"/>
                <a:gd name="T6" fmla="*/ 48 w 95"/>
                <a:gd name="T7" fmla="*/ 26 h 95"/>
                <a:gd name="T8" fmla="*/ 67 w 95"/>
                <a:gd name="T9" fmla="*/ 39 h 95"/>
                <a:gd name="T10" fmla="*/ 56 w 95"/>
                <a:gd name="T11" fmla="*/ 67 h 95"/>
                <a:gd name="T12" fmla="*/ 48 w 95"/>
                <a:gd name="T13" fmla="*/ 69 h 95"/>
                <a:gd name="T14" fmla="*/ 59 w 95"/>
                <a:gd name="T15" fmla="*/ 0 h 95"/>
                <a:gd name="T16" fmla="*/ 54 w 95"/>
                <a:gd name="T17" fmla="*/ 11 h 95"/>
                <a:gd name="T18" fmla="*/ 48 w 95"/>
                <a:gd name="T19" fmla="*/ 11 h 95"/>
                <a:gd name="T20" fmla="*/ 41 w 95"/>
                <a:gd name="T21" fmla="*/ 11 h 95"/>
                <a:gd name="T22" fmla="*/ 36 w 95"/>
                <a:gd name="T23" fmla="*/ 0 h 95"/>
                <a:gd name="T24" fmla="*/ 22 w 95"/>
                <a:gd name="T25" fmla="*/ 6 h 95"/>
                <a:gd name="T26" fmla="*/ 27 w 95"/>
                <a:gd name="T27" fmla="*/ 17 h 95"/>
                <a:gd name="T28" fmla="*/ 17 w 95"/>
                <a:gd name="T29" fmla="*/ 27 h 95"/>
                <a:gd name="T30" fmla="*/ 6 w 95"/>
                <a:gd name="T31" fmla="*/ 22 h 95"/>
                <a:gd name="T32" fmla="*/ 0 w 95"/>
                <a:gd name="T33" fmla="*/ 36 h 95"/>
                <a:gd name="T34" fmla="*/ 12 w 95"/>
                <a:gd name="T35" fmla="*/ 41 h 95"/>
                <a:gd name="T36" fmla="*/ 12 w 95"/>
                <a:gd name="T37" fmla="*/ 54 h 95"/>
                <a:gd name="T38" fmla="*/ 0 w 95"/>
                <a:gd name="T39" fmla="*/ 59 h 95"/>
                <a:gd name="T40" fmla="*/ 6 w 95"/>
                <a:gd name="T41" fmla="*/ 73 h 95"/>
                <a:gd name="T42" fmla="*/ 18 w 95"/>
                <a:gd name="T43" fmla="*/ 68 h 95"/>
                <a:gd name="T44" fmla="*/ 27 w 95"/>
                <a:gd name="T45" fmla="*/ 78 h 95"/>
                <a:gd name="T46" fmla="*/ 23 w 95"/>
                <a:gd name="T47" fmla="*/ 89 h 95"/>
                <a:gd name="T48" fmla="*/ 37 w 95"/>
                <a:gd name="T49" fmla="*/ 95 h 95"/>
                <a:gd name="T50" fmla="*/ 41 w 95"/>
                <a:gd name="T51" fmla="*/ 83 h 95"/>
                <a:gd name="T52" fmla="*/ 48 w 95"/>
                <a:gd name="T53" fmla="*/ 84 h 95"/>
                <a:gd name="T54" fmla="*/ 55 w 95"/>
                <a:gd name="T55" fmla="*/ 83 h 95"/>
                <a:gd name="T56" fmla="*/ 60 w 95"/>
                <a:gd name="T57" fmla="*/ 94 h 95"/>
                <a:gd name="T58" fmla="*/ 74 w 95"/>
                <a:gd name="T59" fmla="*/ 89 h 95"/>
                <a:gd name="T60" fmla="*/ 69 w 95"/>
                <a:gd name="T61" fmla="*/ 77 h 95"/>
                <a:gd name="T62" fmla="*/ 78 w 95"/>
                <a:gd name="T63" fmla="*/ 67 h 95"/>
                <a:gd name="T64" fmla="*/ 90 w 95"/>
                <a:gd name="T65" fmla="*/ 72 h 95"/>
                <a:gd name="T66" fmla="*/ 95 w 95"/>
                <a:gd name="T67" fmla="*/ 58 h 95"/>
                <a:gd name="T68" fmla="*/ 84 w 95"/>
                <a:gd name="T69" fmla="*/ 53 h 95"/>
                <a:gd name="T70" fmla="*/ 84 w 95"/>
                <a:gd name="T71" fmla="*/ 40 h 95"/>
                <a:gd name="T72" fmla="*/ 95 w 95"/>
                <a:gd name="T73" fmla="*/ 35 h 95"/>
                <a:gd name="T74" fmla="*/ 89 w 95"/>
                <a:gd name="T75" fmla="*/ 21 h 95"/>
                <a:gd name="T76" fmla="*/ 78 w 95"/>
                <a:gd name="T77" fmla="*/ 26 h 95"/>
                <a:gd name="T78" fmla="*/ 68 w 95"/>
                <a:gd name="T79" fmla="*/ 17 h 95"/>
                <a:gd name="T80" fmla="*/ 73 w 95"/>
                <a:gd name="T81" fmla="*/ 5 h 95"/>
                <a:gd name="T82" fmla="*/ 59 w 95"/>
                <a:gd name="T8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5" h="95">
                  <a:moveTo>
                    <a:pt x="48" y="69"/>
                  </a:moveTo>
                  <a:cubicBezTo>
                    <a:pt x="39" y="69"/>
                    <a:pt x="32" y="64"/>
                    <a:pt x="28" y="56"/>
                  </a:cubicBezTo>
                  <a:cubicBezTo>
                    <a:pt x="23" y="45"/>
                    <a:pt x="28" y="32"/>
                    <a:pt x="39" y="28"/>
                  </a:cubicBezTo>
                  <a:cubicBezTo>
                    <a:pt x="42" y="26"/>
                    <a:pt x="45" y="26"/>
                    <a:pt x="48" y="26"/>
                  </a:cubicBezTo>
                  <a:cubicBezTo>
                    <a:pt x="56" y="26"/>
                    <a:pt x="64" y="31"/>
                    <a:pt x="67" y="39"/>
                  </a:cubicBezTo>
                  <a:cubicBezTo>
                    <a:pt x="72" y="50"/>
                    <a:pt x="67" y="62"/>
                    <a:pt x="56" y="67"/>
                  </a:cubicBezTo>
                  <a:cubicBezTo>
                    <a:pt x="53" y="68"/>
                    <a:pt x="51" y="69"/>
                    <a:pt x="48" y="69"/>
                  </a:cubicBezTo>
                  <a:moveTo>
                    <a:pt x="59" y="0"/>
                  </a:moveTo>
                  <a:cubicBezTo>
                    <a:pt x="54" y="11"/>
                    <a:pt x="54" y="11"/>
                    <a:pt x="54" y="11"/>
                  </a:cubicBezTo>
                  <a:cubicBezTo>
                    <a:pt x="52" y="11"/>
                    <a:pt x="50" y="11"/>
                    <a:pt x="48" y="11"/>
                  </a:cubicBezTo>
                  <a:cubicBezTo>
                    <a:pt x="45" y="11"/>
                    <a:pt x="43" y="11"/>
                    <a:pt x="41" y="11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3" y="20"/>
                    <a:pt x="20" y="23"/>
                    <a:pt x="17" y="27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1" y="45"/>
                    <a:pt x="11" y="50"/>
                    <a:pt x="12" y="54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21" y="72"/>
                    <a:pt x="24" y="75"/>
                    <a:pt x="27" y="78"/>
                  </a:cubicBezTo>
                  <a:cubicBezTo>
                    <a:pt x="23" y="89"/>
                    <a:pt x="23" y="89"/>
                    <a:pt x="23" y="89"/>
                  </a:cubicBezTo>
                  <a:cubicBezTo>
                    <a:pt x="37" y="95"/>
                    <a:pt x="37" y="95"/>
                    <a:pt x="37" y="95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44" y="84"/>
                    <a:pt x="46" y="84"/>
                    <a:pt x="48" y="84"/>
                  </a:cubicBezTo>
                  <a:cubicBezTo>
                    <a:pt x="50" y="84"/>
                    <a:pt x="53" y="83"/>
                    <a:pt x="55" y="83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74" y="89"/>
                    <a:pt x="74" y="89"/>
                    <a:pt x="74" y="89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72" y="74"/>
                    <a:pt x="76" y="71"/>
                    <a:pt x="78" y="67"/>
                  </a:cubicBezTo>
                  <a:cubicBezTo>
                    <a:pt x="90" y="72"/>
                    <a:pt x="90" y="72"/>
                    <a:pt x="90" y="72"/>
                  </a:cubicBezTo>
                  <a:cubicBezTo>
                    <a:pt x="95" y="58"/>
                    <a:pt x="95" y="58"/>
                    <a:pt x="95" y="58"/>
                  </a:cubicBezTo>
                  <a:cubicBezTo>
                    <a:pt x="84" y="53"/>
                    <a:pt x="84" y="53"/>
                    <a:pt x="84" y="53"/>
                  </a:cubicBezTo>
                  <a:cubicBezTo>
                    <a:pt x="84" y="49"/>
                    <a:pt x="84" y="45"/>
                    <a:pt x="84" y="40"/>
                  </a:cubicBezTo>
                  <a:cubicBezTo>
                    <a:pt x="95" y="35"/>
                    <a:pt x="95" y="35"/>
                    <a:pt x="95" y="35"/>
                  </a:cubicBezTo>
                  <a:cubicBezTo>
                    <a:pt x="89" y="21"/>
                    <a:pt x="89" y="21"/>
                    <a:pt x="89" y="21"/>
                  </a:cubicBezTo>
                  <a:cubicBezTo>
                    <a:pt x="78" y="26"/>
                    <a:pt x="78" y="26"/>
                    <a:pt x="78" y="26"/>
                  </a:cubicBezTo>
                  <a:cubicBezTo>
                    <a:pt x="75" y="22"/>
                    <a:pt x="72" y="19"/>
                    <a:pt x="68" y="1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59" y="0"/>
                    <a:pt x="59" y="0"/>
                    <a:pt x="59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4" name="Freeform 35">
              <a:extLst>
                <a:ext uri="{FF2B5EF4-FFF2-40B4-BE49-F238E27FC236}">
                  <a16:creationId xmlns:a16="http://schemas.microsoft.com/office/drawing/2014/main" id="{8FD436D2-C7A6-445D-B919-624C9AFDE1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70393" y="2993199"/>
              <a:ext cx="666636" cy="835338"/>
            </a:xfrm>
            <a:custGeom>
              <a:avLst/>
              <a:gdLst>
                <a:gd name="T0" fmla="*/ 51 w 102"/>
                <a:gd name="T1" fmla="*/ 0 h 128"/>
                <a:gd name="T2" fmla="*/ 0 w 102"/>
                <a:gd name="T3" fmla="*/ 50 h 128"/>
                <a:gd name="T4" fmla="*/ 50 w 102"/>
                <a:gd name="T5" fmla="*/ 128 h 128"/>
                <a:gd name="T6" fmla="*/ 102 w 102"/>
                <a:gd name="T7" fmla="*/ 51 h 128"/>
                <a:gd name="T8" fmla="*/ 51 w 102"/>
                <a:gd name="T9" fmla="*/ 0 h 128"/>
                <a:gd name="T10" fmla="*/ 51 w 102"/>
                <a:gd name="T11" fmla="*/ 79 h 128"/>
                <a:gd name="T12" fmla="*/ 20 w 102"/>
                <a:gd name="T13" fmla="*/ 48 h 128"/>
                <a:gd name="T14" fmla="*/ 51 w 102"/>
                <a:gd name="T15" fmla="*/ 17 h 128"/>
                <a:gd name="T16" fmla="*/ 81 w 102"/>
                <a:gd name="T17" fmla="*/ 48 h 128"/>
                <a:gd name="T18" fmla="*/ 51 w 102"/>
                <a:gd name="T19" fmla="*/ 79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128">
                  <a:moveTo>
                    <a:pt x="51" y="0"/>
                  </a:moveTo>
                  <a:cubicBezTo>
                    <a:pt x="23" y="0"/>
                    <a:pt x="0" y="22"/>
                    <a:pt x="0" y="50"/>
                  </a:cubicBezTo>
                  <a:cubicBezTo>
                    <a:pt x="0" y="78"/>
                    <a:pt x="50" y="128"/>
                    <a:pt x="50" y="128"/>
                  </a:cubicBezTo>
                  <a:cubicBezTo>
                    <a:pt x="50" y="128"/>
                    <a:pt x="101" y="79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  <a:close/>
                  <a:moveTo>
                    <a:pt x="51" y="79"/>
                  </a:moveTo>
                  <a:cubicBezTo>
                    <a:pt x="34" y="79"/>
                    <a:pt x="20" y="65"/>
                    <a:pt x="20" y="48"/>
                  </a:cubicBezTo>
                  <a:cubicBezTo>
                    <a:pt x="20" y="31"/>
                    <a:pt x="34" y="17"/>
                    <a:pt x="51" y="17"/>
                  </a:cubicBezTo>
                  <a:cubicBezTo>
                    <a:pt x="68" y="18"/>
                    <a:pt x="82" y="31"/>
                    <a:pt x="81" y="48"/>
                  </a:cubicBezTo>
                  <a:cubicBezTo>
                    <a:pt x="81" y="65"/>
                    <a:pt x="68" y="79"/>
                    <a:pt x="51" y="7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55" name="TextBox 254">
            <a:extLst>
              <a:ext uri="{FF2B5EF4-FFF2-40B4-BE49-F238E27FC236}">
                <a16:creationId xmlns:a16="http://schemas.microsoft.com/office/drawing/2014/main" id="{6D692DA6-6C24-4E04-A042-694835655C5A}"/>
              </a:ext>
            </a:extLst>
          </p:cNvPr>
          <p:cNvSpPr txBox="1"/>
          <p:nvPr/>
        </p:nvSpPr>
        <p:spPr>
          <a:xfrm>
            <a:off x="741854" y="2225743"/>
            <a:ext cx="41625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The graph below depicts the revenue generated from the clusters in the South and North branches</a:t>
            </a:r>
            <a:endParaRPr lang="id-ID" dirty="0"/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0568DBD0-D63A-4A1E-90D2-3CBE20364448}"/>
              </a:ext>
            </a:extLst>
          </p:cNvPr>
          <p:cNvSpPr txBox="1"/>
          <p:nvPr/>
        </p:nvSpPr>
        <p:spPr>
          <a:xfrm>
            <a:off x="741854" y="1838691"/>
            <a:ext cx="3405520" cy="3693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sz="1800" spc="100" dirty="0">
                <a:latin typeface="Lato Black" panose="020F0A02020204030203" pitchFamily="34" charset="0"/>
              </a:rPr>
              <a:t>REVENUE REPORT</a:t>
            </a:r>
            <a:endParaRPr lang="id-ID" sz="1800" spc="100" dirty="0">
              <a:latin typeface="Lato Black" panose="020F0A02020204030203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D994820-0A56-4459-9F33-2A171BD6C690}"/>
              </a:ext>
            </a:extLst>
          </p:cNvPr>
          <p:cNvGrpSpPr/>
          <p:nvPr/>
        </p:nvGrpSpPr>
        <p:grpSpPr>
          <a:xfrm>
            <a:off x="721944" y="4730344"/>
            <a:ext cx="4533218" cy="1468727"/>
            <a:chOff x="-4477493" y="3281950"/>
            <a:chExt cx="4533218" cy="1468727"/>
          </a:xfrm>
        </p:grpSpPr>
        <p:sp>
          <p:nvSpPr>
            <p:cNvPr id="257" name="Rectangle: Rounded Corners 256">
              <a:extLst>
                <a:ext uri="{FF2B5EF4-FFF2-40B4-BE49-F238E27FC236}">
                  <a16:creationId xmlns:a16="http://schemas.microsoft.com/office/drawing/2014/main" id="{2D6B237D-CA10-41E5-9205-8D2E87DB7472}"/>
                </a:ext>
              </a:extLst>
            </p:cNvPr>
            <p:cNvSpPr/>
            <p:nvPr/>
          </p:nvSpPr>
          <p:spPr>
            <a:xfrm>
              <a:off x="-4477493" y="3281950"/>
              <a:ext cx="4533218" cy="1468727"/>
            </a:xfrm>
            <a:prstGeom prst="roundRect">
              <a:avLst>
                <a:gd name="adj" fmla="val 2230"/>
              </a:avLst>
            </a:prstGeom>
            <a:solidFill>
              <a:schemeClr val="bg1"/>
            </a:solidFill>
            <a:ln>
              <a:noFill/>
            </a:ln>
            <a:effectLst>
              <a:outerShdw blurRad="596900" dist="165100" dir="5400000" sx="96000" sy="96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0368B66-2669-4234-B75E-1FD604038776}"/>
                </a:ext>
              </a:extLst>
            </p:cNvPr>
            <p:cNvGrpSpPr/>
            <p:nvPr/>
          </p:nvGrpSpPr>
          <p:grpSpPr>
            <a:xfrm>
              <a:off x="-4389368" y="3535789"/>
              <a:ext cx="4356969" cy="1055352"/>
              <a:chOff x="-4436190" y="3530621"/>
              <a:chExt cx="4356969" cy="1055352"/>
            </a:xfrm>
          </p:grpSpPr>
          <p:sp>
            <p:nvSpPr>
              <p:cNvPr id="262" name="TextBox 261">
                <a:extLst>
                  <a:ext uri="{FF2B5EF4-FFF2-40B4-BE49-F238E27FC236}">
                    <a16:creationId xmlns:a16="http://schemas.microsoft.com/office/drawing/2014/main" id="{CCB51A58-4844-4B0E-BA6C-3B02E4664DE1}"/>
                  </a:ext>
                </a:extLst>
              </p:cNvPr>
              <p:cNvSpPr txBox="1"/>
              <p:nvPr/>
            </p:nvSpPr>
            <p:spPr>
              <a:xfrm>
                <a:off x="-1615759" y="3530621"/>
                <a:ext cx="1090932" cy="400110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r>
                  <a:rPr lang="en-US" sz="2000" dirty="0">
                    <a:solidFill>
                      <a:schemeClr val="accent2"/>
                    </a:solidFill>
                    <a:latin typeface="Lato Black" panose="020F0A02020204030203" pitchFamily="34" charset="0"/>
                    <a:sym typeface="Wingdings 3" panose="05040102010807070707" pitchFamily="18" charset="2"/>
                  </a:rPr>
                  <a:t>6</a:t>
                </a:r>
                <a:r>
                  <a:rPr lang="en-US" sz="2000" dirty="0">
                    <a:solidFill>
                      <a:schemeClr val="accent2"/>
                    </a:solidFill>
                    <a:latin typeface="Lato Black" panose="020F0A02020204030203" pitchFamily="34" charset="0"/>
                  </a:rPr>
                  <a:t>5%</a:t>
                </a:r>
                <a:endParaRPr lang="id-ID" sz="2000" dirty="0">
                  <a:solidFill>
                    <a:schemeClr val="accent2"/>
                  </a:solidFill>
                  <a:latin typeface="Lato Black" panose="020F0A02020204030203" pitchFamily="34" charset="0"/>
                </a:endParaRPr>
              </a:p>
            </p:txBody>
          </p:sp>
          <p:sp>
            <p:nvSpPr>
              <p:cNvPr id="263" name="TextBox 262">
                <a:extLst>
                  <a:ext uri="{FF2B5EF4-FFF2-40B4-BE49-F238E27FC236}">
                    <a16:creationId xmlns:a16="http://schemas.microsoft.com/office/drawing/2014/main" id="{63C24011-08EF-432E-B19B-34A127BFF43A}"/>
                  </a:ext>
                </a:extLst>
              </p:cNvPr>
              <p:cNvSpPr txBox="1"/>
              <p:nvPr/>
            </p:nvSpPr>
            <p:spPr>
              <a:xfrm>
                <a:off x="-3990584" y="3530621"/>
                <a:ext cx="1090932" cy="400110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r>
                  <a:rPr lang="en-US" sz="2000" dirty="0">
                    <a:solidFill>
                      <a:schemeClr val="accent1"/>
                    </a:solidFill>
                    <a:latin typeface="Lato Black" panose="020F0A02020204030203" pitchFamily="34" charset="0"/>
                    <a:sym typeface="Wingdings 3" panose="05040102010807070707" pitchFamily="18" charset="2"/>
                  </a:rPr>
                  <a:t>5</a:t>
                </a:r>
                <a:r>
                  <a:rPr lang="en-US" sz="2000" dirty="0">
                    <a:solidFill>
                      <a:schemeClr val="accent1"/>
                    </a:solidFill>
                    <a:latin typeface="Lato Black" panose="020F0A02020204030203" pitchFamily="34" charset="0"/>
                  </a:rPr>
                  <a:t>5%</a:t>
                </a:r>
                <a:endParaRPr lang="id-ID" sz="2000" dirty="0">
                  <a:solidFill>
                    <a:schemeClr val="accent1"/>
                  </a:solidFill>
                  <a:latin typeface="Lato Black" panose="020F0A02020204030203" pitchFamily="34" charset="0"/>
                </a:endParaRPr>
              </a:p>
            </p:txBody>
          </p:sp>
          <p:sp>
            <p:nvSpPr>
              <p:cNvPr id="265" name="TextBox 264">
                <a:extLst>
                  <a:ext uri="{FF2B5EF4-FFF2-40B4-BE49-F238E27FC236}">
                    <a16:creationId xmlns:a16="http://schemas.microsoft.com/office/drawing/2014/main" id="{785DFE30-78F9-4D68-A734-0F8DD3A103BD}"/>
                  </a:ext>
                </a:extLst>
              </p:cNvPr>
              <p:cNvSpPr txBox="1"/>
              <p:nvPr/>
            </p:nvSpPr>
            <p:spPr>
              <a:xfrm>
                <a:off x="-2061365" y="3939642"/>
                <a:ext cx="198214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r>
                  <a:rPr lang="en-US" dirty="0"/>
                  <a:t>65% increase in South branches as compared to last year</a:t>
                </a:r>
                <a:endParaRPr lang="id-ID" dirty="0"/>
              </a:p>
            </p:txBody>
          </p:sp>
          <p:sp>
            <p:nvSpPr>
              <p:cNvPr id="266" name="TextBox 265">
                <a:extLst>
                  <a:ext uri="{FF2B5EF4-FFF2-40B4-BE49-F238E27FC236}">
                    <a16:creationId xmlns:a16="http://schemas.microsoft.com/office/drawing/2014/main" id="{B099403C-58B7-4C58-BE96-1CBB962667A5}"/>
                  </a:ext>
                </a:extLst>
              </p:cNvPr>
              <p:cNvSpPr txBox="1"/>
              <p:nvPr/>
            </p:nvSpPr>
            <p:spPr>
              <a:xfrm>
                <a:off x="-4436190" y="3939642"/>
                <a:ext cx="198214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sz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</a:defRPr>
                </a:lvl1pPr>
              </a:lstStyle>
              <a:p>
                <a:r>
                  <a:rPr lang="en-US" dirty="0"/>
                  <a:t>55% increase in North branches as compared to last year </a:t>
                </a:r>
                <a:endParaRPr lang="id-ID" dirty="0"/>
              </a:p>
            </p:txBody>
          </p:sp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id="{67AD7240-71B6-4C6E-8176-8C1792FBB3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2257705" y="3530621"/>
                <a:ext cx="0" cy="961049"/>
              </a:xfrm>
              <a:prstGeom prst="line">
                <a:avLst/>
              </a:prstGeom>
              <a:ln w="12700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70" name="Chart 269">
            <a:extLst>
              <a:ext uri="{FF2B5EF4-FFF2-40B4-BE49-F238E27FC236}">
                <a16:creationId xmlns:a16="http://schemas.microsoft.com/office/drawing/2014/main" id="{52EF6842-38F1-4217-8746-9E9268D732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9377940"/>
              </p:ext>
            </p:extLst>
          </p:nvPr>
        </p:nvGraphicFramePr>
        <p:xfrm>
          <a:off x="721944" y="3000950"/>
          <a:ext cx="3999487" cy="1597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0" name="TextBox 89">
            <a:extLst>
              <a:ext uri="{FF2B5EF4-FFF2-40B4-BE49-F238E27FC236}">
                <a16:creationId xmlns:a16="http://schemas.microsoft.com/office/drawing/2014/main" id="{4CB328BD-56DF-4ED4-9684-B1C1D9694C39}"/>
              </a:ext>
            </a:extLst>
          </p:cNvPr>
          <p:cNvSpPr txBox="1"/>
          <p:nvPr/>
        </p:nvSpPr>
        <p:spPr>
          <a:xfrm>
            <a:off x="506746" y="601983"/>
            <a:ext cx="11182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CLUSTER </a:t>
            </a:r>
            <a:r>
              <a:rPr lang="en-GB" sz="32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DIAGRAM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FE8C2B82-425C-4E64-9871-224D82B42CBF}"/>
              </a:ext>
            </a:extLst>
          </p:cNvPr>
          <p:cNvCxnSpPr>
            <a:cxnSpLocks/>
          </p:cNvCxnSpPr>
          <p:nvPr/>
        </p:nvCxnSpPr>
        <p:spPr>
          <a:xfrm>
            <a:off x="633558" y="551361"/>
            <a:ext cx="1080000" cy="0"/>
          </a:xfrm>
          <a:prstGeom prst="line">
            <a:avLst/>
          </a:prstGeom>
          <a:ln w="571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9AAC62C0-3443-4B84-AC27-A0C3949D0244}"/>
              </a:ext>
            </a:extLst>
          </p:cNvPr>
          <p:cNvSpPr txBox="1"/>
          <p:nvPr/>
        </p:nvSpPr>
        <p:spPr>
          <a:xfrm>
            <a:off x="504736" y="6346665"/>
            <a:ext cx="11060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POWER</a:t>
            </a:r>
            <a:r>
              <a:rPr lang="en-GB" sz="9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SLIDES</a:t>
            </a:r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									</a:t>
            </a:r>
            <a:r>
              <a:rPr lang="en-GB" sz="900" b="1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 	       WWW.POWERLIDES.COM </a:t>
            </a:r>
            <a:r>
              <a:rPr lang="en-GB" sz="9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						</a:t>
            </a:r>
            <a:endParaRPr lang="en-GB" sz="900" b="1" dirty="0">
              <a:solidFill>
                <a:srgbClr val="009999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3" name="Slide Number Placeholder 5">
            <a:extLst>
              <a:ext uri="{FF2B5EF4-FFF2-40B4-BE49-F238E27FC236}">
                <a16:creationId xmlns:a16="http://schemas.microsoft.com/office/drawing/2014/main" id="{270C19A9-3BE2-4395-B9A9-BB00DF1A9314}"/>
              </a:ext>
            </a:extLst>
          </p:cNvPr>
          <p:cNvSpPr txBox="1">
            <a:spLocks/>
          </p:cNvSpPr>
          <p:nvPr/>
        </p:nvSpPr>
        <p:spPr>
          <a:xfrm>
            <a:off x="5571650" y="6364663"/>
            <a:ext cx="216000" cy="216000"/>
          </a:xfrm>
          <a:prstGeom prst="ellipse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5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316AF19-AF1B-4280-B0F9-DD299B078E5C}"/>
              </a:ext>
            </a:extLst>
          </p:cNvPr>
          <p:cNvCxnSpPr/>
          <p:nvPr/>
        </p:nvCxnSpPr>
        <p:spPr>
          <a:xfrm flipH="1">
            <a:off x="5981846" y="6472238"/>
            <a:ext cx="37584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8A8462E-5B5D-4E5E-BEEA-D1BACEBBB877}"/>
              </a:ext>
            </a:extLst>
          </p:cNvPr>
          <p:cNvCxnSpPr>
            <a:cxnSpLocks/>
          </p:cNvCxnSpPr>
          <p:nvPr/>
        </p:nvCxnSpPr>
        <p:spPr>
          <a:xfrm flipH="1">
            <a:off x="1575770" y="6472238"/>
            <a:ext cx="375761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6864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CA47FC-8DD0-44B4-A606-EED07FF86CE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E33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85EFBE-B878-430B-A537-326190B5C0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88" t="11805" r="2161" b="2248"/>
          <a:stretch/>
        </p:blipFill>
        <p:spPr>
          <a:xfrm>
            <a:off x="-1" y="-3"/>
            <a:ext cx="12192001" cy="6858001"/>
          </a:xfrm>
          <a:prstGeom prst="rect">
            <a:avLst/>
          </a:prstGeom>
          <a:blipFill>
            <a:blip r:embed="rId3">
              <a:alphaModFix amt="75000"/>
            </a:blip>
            <a:stretch>
              <a:fillRect/>
            </a:stretch>
          </a:blip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32475E-72BF-4E5E-8876-6019826B6D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28" y="1734787"/>
            <a:ext cx="1729921" cy="266696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2215A7E-1C18-4444-A0A9-A3C99D48F169}"/>
              </a:ext>
            </a:extLst>
          </p:cNvPr>
          <p:cNvGrpSpPr/>
          <p:nvPr/>
        </p:nvGrpSpPr>
        <p:grpSpPr>
          <a:xfrm>
            <a:off x="646975" y="4782628"/>
            <a:ext cx="1189990" cy="308953"/>
            <a:chOff x="7416799" y="5498123"/>
            <a:chExt cx="1189990" cy="308953"/>
          </a:xfrm>
          <a:solidFill>
            <a:schemeClr val="bg1">
              <a:lumMod val="75000"/>
            </a:schemeClr>
          </a:solidFill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2986EBF8-46DE-48AC-BD6A-E843F40574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16799" y="5498123"/>
              <a:ext cx="301097" cy="308952"/>
            </a:xfrm>
            <a:custGeom>
              <a:avLst/>
              <a:gdLst>
                <a:gd name="T0" fmla="*/ 49 w 97"/>
                <a:gd name="T1" fmla="*/ 0 h 97"/>
                <a:gd name="T2" fmla="*/ 0 w 97"/>
                <a:gd name="T3" fmla="*/ 48 h 97"/>
                <a:gd name="T4" fmla="*/ 49 w 97"/>
                <a:gd name="T5" fmla="*/ 97 h 97"/>
                <a:gd name="T6" fmla="*/ 97 w 97"/>
                <a:gd name="T7" fmla="*/ 48 h 97"/>
                <a:gd name="T8" fmla="*/ 49 w 97"/>
                <a:gd name="T9" fmla="*/ 0 h 97"/>
                <a:gd name="T10" fmla="*/ 61 w 97"/>
                <a:gd name="T11" fmla="*/ 50 h 97"/>
                <a:gd name="T12" fmla="*/ 53 w 97"/>
                <a:gd name="T13" fmla="*/ 50 h 97"/>
                <a:gd name="T14" fmla="*/ 53 w 97"/>
                <a:gd name="T15" fmla="*/ 78 h 97"/>
                <a:gd name="T16" fmla="*/ 41 w 97"/>
                <a:gd name="T17" fmla="*/ 78 h 97"/>
                <a:gd name="T18" fmla="*/ 41 w 97"/>
                <a:gd name="T19" fmla="*/ 50 h 97"/>
                <a:gd name="T20" fmla="*/ 36 w 97"/>
                <a:gd name="T21" fmla="*/ 50 h 97"/>
                <a:gd name="T22" fmla="*/ 36 w 97"/>
                <a:gd name="T23" fmla="*/ 40 h 97"/>
                <a:gd name="T24" fmla="*/ 41 w 97"/>
                <a:gd name="T25" fmla="*/ 40 h 97"/>
                <a:gd name="T26" fmla="*/ 41 w 97"/>
                <a:gd name="T27" fmla="*/ 34 h 97"/>
                <a:gd name="T28" fmla="*/ 53 w 97"/>
                <a:gd name="T29" fmla="*/ 22 h 97"/>
                <a:gd name="T30" fmla="*/ 61 w 97"/>
                <a:gd name="T31" fmla="*/ 22 h 97"/>
                <a:gd name="T32" fmla="*/ 61 w 97"/>
                <a:gd name="T33" fmla="*/ 32 h 97"/>
                <a:gd name="T34" fmla="*/ 55 w 97"/>
                <a:gd name="T35" fmla="*/ 32 h 97"/>
                <a:gd name="T36" fmla="*/ 53 w 97"/>
                <a:gd name="T37" fmla="*/ 34 h 97"/>
                <a:gd name="T38" fmla="*/ 53 w 97"/>
                <a:gd name="T39" fmla="*/ 40 h 97"/>
                <a:gd name="T40" fmla="*/ 62 w 97"/>
                <a:gd name="T41" fmla="*/ 40 h 97"/>
                <a:gd name="T42" fmla="*/ 61 w 97"/>
                <a:gd name="T43" fmla="*/ 50 h 97"/>
                <a:gd name="T44" fmla="*/ 61 w 97"/>
                <a:gd name="T45" fmla="*/ 50 h 97"/>
                <a:gd name="T46" fmla="*/ 61 w 97"/>
                <a:gd name="T47" fmla="*/ 5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7" h="97">
                  <a:moveTo>
                    <a:pt x="49" y="0"/>
                  </a:moveTo>
                  <a:cubicBezTo>
                    <a:pt x="22" y="0"/>
                    <a:pt x="0" y="22"/>
                    <a:pt x="0" y="48"/>
                  </a:cubicBezTo>
                  <a:cubicBezTo>
                    <a:pt x="0" y="75"/>
                    <a:pt x="22" y="97"/>
                    <a:pt x="49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9" y="0"/>
                  </a:cubicBezTo>
                  <a:close/>
                  <a:moveTo>
                    <a:pt x="61" y="50"/>
                  </a:moveTo>
                  <a:cubicBezTo>
                    <a:pt x="53" y="50"/>
                    <a:pt x="53" y="50"/>
                    <a:pt x="53" y="50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1" y="29"/>
                    <a:pt x="43" y="22"/>
                    <a:pt x="53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2"/>
                    <a:pt x="53" y="32"/>
                    <a:pt x="53" y="34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62" y="40"/>
                    <a:pt x="62" y="40"/>
                    <a:pt x="62" y="40"/>
                  </a:cubicBezTo>
                  <a:lnTo>
                    <a:pt x="61" y="50"/>
                  </a:lnTo>
                  <a:close/>
                  <a:moveTo>
                    <a:pt x="61" y="50"/>
                  </a:moveTo>
                  <a:cubicBezTo>
                    <a:pt x="61" y="50"/>
                    <a:pt x="61" y="50"/>
                    <a:pt x="61" y="5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id-ID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44A50E1F-D4A6-47C1-9EB2-AE0845782B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59281" y="5498123"/>
              <a:ext cx="301097" cy="308952"/>
            </a:xfrm>
            <a:custGeom>
              <a:avLst/>
              <a:gdLst>
                <a:gd name="T0" fmla="*/ 48 w 97"/>
                <a:gd name="T1" fmla="*/ 0 h 97"/>
                <a:gd name="T2" fmla="*/ 0 w 97"/>
                <a:gd name="T3" fmla="*/ 48 h 97"/>
                <a:gd name="T4" fmla="*/ 48 w 97"/>
                <a:gd name="T5" fmla="*/ 97 h 97"/>
                <a:gd name="T6" fmla="*/ 97 w 97"/>
                <a:gd name="T7" fmla="*/ 48 h 97"/>
                <a:gd name="T8" fmla="*/ 48 w 97"/>
                <a:gd name="T9" fmla="*/ 0 h 97"/>
                <a:gd name="T10" fmla="*/ 72 w 97"/>
                <a:gd name="T11" fmla="*/ 41 h 97"/>
                <a:gd name="T12" fmla="*/ 72 w 97"/>
                <a:gd name="T13" fmla="*/ 42 h 97"/>
                <a:gd name="T14" fmla="*/ 39 w 97"/>
                <a:gd name="T15" fmla="*/ 75 h 97"/>
                <a:gd name="T16" fmla="*/ 21 w 97"/>
                <a:gd name="T17" fmla="*/ 70 h 97"/>
                <a:gd name="T18" fmla="*/ 24 w 97"/>
                <a:gd name="T19" fmla="*/ 70 h 97"/>
                <a:gd name="T20" fmla="*/ 39 w 97"/>
                <a:gd name="T21" fmla="*/ 65 h 97"/>
                <a:gd name="T22" fmla="*/ 28 w 97"/>
                <a:gd name="T23" fmla="*/ 57 h 97"/>
                <a:gd name="T24" fmla="*/ 30 w 97"/>
                <a:gd name="T25" fmla="*/ 57 h 97"/>
                <a:gd name="T26" fmla="*/ 33 w 97"/>
                <a:gd name="T27" fmla="*/ 57 h 97"/>
                <a:gd name="T28" fmla="*/ 24 w 97"/>
                <a:gd name="T29" fmla="*/ 46 h 97"/>
                <a:gd name="T30" fmla="*/ 24 w 97"/>
                <a:gd name="T31" fmla="*/ 45 h 97"/>
                <a:gd name="T32" fmla="*/ 29 w 97"/>
                <a:gd name="T33" fmla="*/ 47 h 97"/>
                <a:gd name="T34" fmla="*/ 24 w 97"/>
                <a:gd name="T35" fmla="*/ 37 h 97"/>
                <a:gd name="T36" fmla="*/ 25 w 97"/>
                <a:gd name="T37" fmla="*/ 31 h 97"/>
                <a:gd name="T38" fmla="*/ 49 w 97"/>
                <a:gd name="T39" fmla="*/ 44 h 97"/>
                <a:gd name="T40" fmla="*/ 49 w 97"/>
                <a:gd name="T41" fmla="*/ 41 h 97"/>
                <a:gd name="T42" fmla="*/ 61 w 97"/>
                <a:gd name="T43" fmla="*/ 29 h 97"/>
                <a:gd name="T44" fmla="*/ 69 w 97"/>
                <a:gd name="T45" fmla="*/ 33 h 97"/>
                <a:gd name="T46" fmla="*/ 76 w 97"/>
                <a:gd name="T47" fmla="*/ 30 h 97"/>
                <a:gd name="T48" fmla="*/ 71 w 97"/>
                <a:gd name="T49" fmla="*/ 37 h 97"/>
                <a:gd name="T50" fmla="*/ 78 w 97"/>
                <a:gd name="T51" fmla="*/ 35 h 97"/>
                <a:gd name="T52" fmla="*/ 72 w 97"/>
                <a:gd name="T53" fmla="*/ 41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7" h="97">
                  <a:moveTo>
                    <a:pt x="48" y="0"/>
                  </a:moveTo>
                  <a:cubicBezTo>
                    <a:pt x="21" y="0"/>
                    <a:pt x="0" y="22"/>
                    <a:pt x="0" y="48"/>
                  </a:cubicBezTo>
                  <a:cubicBezTo>
                    <a:pt x="0" y="75"/>
                    <a:pt x="21" y="97"/>
                    <a:pt x="48" y="97"/>
                  </a:cubicBezTo>
                  <a:cubicBezTo>
                    <a:pt x="75" y="97"/>
                    <a:pt x="97" y="75"/>
                    <a:pt x="97" y="48"/>
                  </a:cubicBezTo>
                  <a:cubicBezTo>
                    <a:pt x="97" y="22"/>
                    <a:pt x="75" y="0"/>
                    <a:pt x="48" y="0"/>
                  </a:cubicBezTo>
                  <a:close/>
                  <a:moveTo>
                    <a:pt x="72" y="41"/>
                  </a:moveTo>
                  <a:cubicBezTo>
                    <a:pt x="72" y="41"/>
                    <a:pt x="72" y="42"/>
                    <a:pt x="72" y="42"/>
                  </a:cubicBezTo>
                  <a:cubicBezTo>
                    <a:pt x="72" y="58"/>
                    <a:pt x="61" y="75"/>
                    <a:pt x="39" y="75"/>
                  </a:cubicBezTo>
                  <a:cubicBezTo>
                    <a:pt x="33" y="75"/>
                    <a:pt x="27" y="73"/>
                    <a:pt x="21" y="70"/>
                  </a:cubicBezTo>
                  <a:cubicBezTo>
                    <a:pt x="22" y="70"/>
                    <a:pt x="23" y="70"/>
                    <a:pt x="24" y="70"/>
                  </a:cubicBezTo>
                  <a:cubicBezTo>
                    <a:pt x="30" y="70"/>
                    <a:pt x="35" y="68"/>
                    <a:pt x="39" y="65"/>
                  </a:cubicBezTo>
                  <a:cubicBezTo>
                    <a:pt x="34" y="65"/>
                    <a:pt x="29" y="62"/>
                    <a:pt x="28" y="57"/>
                  </a:cubicBezTo>
                  <a:cubicBezTo>
                    <a:pt x="29" y="57"/>
                    <a:pt x="29" y="57"/>
                    <a:pt x="30" y="57"/>
                  </a:cubicBezTo>
                  <a:cubicBezTo>
                    <a:pt x="31" y="57"/>
                    <a:pt x="32" y="57"/>
                    <a:pt x="33" y="57"/>
                  </a:cubicBezTo>
                  <a:cubicBezTo>
                    <a:pt x="28" y="56"/>
                    <a:pt x="24" y="51"/>
                    <a:pt x="24" y="46"/>
                  </a:cubicBezTo>
                  <a:cubicBezTo>
                    <a:pt x="24" y="46"/>
                    <a:pt x="24" y="45"/>
                    <a:pt x="24" y="45"/>
                  </a:cubicBezTo>
                  <a:cubicBezTo>
                    <a:pt x="25" y="46"/>
                    <a:pt x="27" y="47"/>
                    <a:pt x="29" y="47"/>
                  </a:cubicBezTo>
                  <a:cubicBezTo>
                    <a:pt x="26" y="45"/>
                    <a:pt x="24" y="41"/>
                    <a:pt x="24" y="37"/>
                  </a:cubicBezTo>
                  <a:cubicBezTo>
                    <a:pt x="24" y="35"/>
                    <a:pt x="24" y="33"/>
                    <a:pt x="25" y="31"/>
                  </a:cubicBezTo>
                  <a:cubicBezTo>
                    <a:pt x="31" y="38"/>
                    <a:pt x="40" y="43"/>
                    <a:pt x="49" y="44"/>
                  </a:cubicBezTo>
                  <a:cubicBezTo>
                    <a:pt x="49" y="43"/>
                    <a:pt x="49" y="42"/>
                    <a:pt x="49" y="41"/>
                  </a:cubicBezTo>
                  <a:cubicBezTo>
                    <a:pt x="49" y="34"/>
                    <a:pt x="54" y="29"/>
                    <a:pt x="61" y="29"/>
                  </a:cubicBezTo>
                  <a:cubicBezTo>
                    <a:pt x="64" y="29"/>
                    <a:pt x="67" y="31"/>
                    <a:pt x="69" y="33"/>
                  </a:cubicBezTo>
                  <a:cubicBezTo>
                    <a:pt x="72" y="32"/>
                    <a:pt x="74" y="31"/>
                    <a:pt x="76" y="30"/>
                  </a:cubicBezTo>
                  <a:cubicBezTo>
                    <a:pt x="76" y="33"/>
                    <a:pt x="74" y="35"/>
                    <a:pt x="71" y="37"/>
                  </a:cubicBezTo>
                  <a:cubicBezTo>
                    <a:pt x="74" y="36"/>
                    <a:pt x="76" y="36"/>
                    <a:pt x="78" y="35"/>
                  </a:cubicBezTo>
                  <a:cubicBezTo>
                    <a:pt x="76" y="37"/>
                    <a:pt x="75" y="39"/>
                    <a:pt x="72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id-ID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6566B6BC-B8D0-4B2C-8835-4383DBEE7D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310928" y="5504669"/>
              <a:ext cx="295861" cy="302407"/>
            </a:xfrm>
            <a:custGeom>
              <a:avLst/>
              <a:gdLst>
                <a:gd name="T0" fmla="*/ 88 w 95"/>
                <a:gd name="T1" fmla="*/ 0 h 95"/>
                <a:gd name="T2" fmla="*/ 7 w 95"/>
                <a:gd name="T3" fmla="*/ 0 h 95"/>
                <a:gd name="T4" fmla="*/ 0 w 95"/>
                <a:gd name="T5" fmla="*/ 7 h 95"/>
                <a:gd name="T6" fmla="*/ 0 w 95"/>
                <a:gd name="T7" fmla="*/ 88 h 95"/>
                <a:gd name="T8" fmla="*/ 7 w 95"/>
                <a:gd name="T9" fmla="*/ 95 h 95"/>
                <a:gd name="T10" fmla="*/ 88 w 95"/>
                <a:gd name="T11" fmla="*/ 95 h 95"/>
                <a:gd name="T12" fmla="*/ 95 w 95"/>
                <a:gd name="T13" fmla="*/ 88 h 95"/>
                <a:gd name="T14" fmla="*/ 95 w 95"/>
                <a:gd name="T15" fmla="*/ 7 h 95"/>
                <a:gd name="T16" fmla="*/ 88 w 95"/>
                <a:gd name="T17" fmla="*/ 0 h 95"/>
                <a:gd name="T18" fmla="*/ 29 w 95"/>
                <a:gd name="T19" fmla="*/ 79 h 95"/>
                <a:gd name="T20" fmla="*/ 15 w 95"/>
                <a:gd name="T21" fmla="*/ 79 h 95"/>
                <a:gd name="T22" fmla="*/ 15 w 95"/>
                <a:gd name="T23" fmla="*/ 36 h 95"/>
                <a:gd name="T24" fmla="*/ 29 w 95"/>
                <a:gd name="T25" fmla="*/ 36 h 95"/>
                <a:gd name="T26" fmla="*/ 29 w 95"/>
                <a:gd name="T27" fmla="*/ 79 h 95"/>
                <a:gd name="T28" fmla="*/ 22 w 95"/>
                <a:gd name="T29" fmla="*/ 31 h 95"/>
                <a:gd name="T30" fmla="*/ 22 w 95"/>
                <a:gd name="T31" fmla="*/ 31 h 95"/>
                <a:gd name="T32" fmla="*/ 14 w 95"/>
                <a:gd name="T33" fmla="*/ 23 h 95"/>
                <a:gd name="T34" fmla="*/ 22 w 95"/>
                <a:gd name="T35" fmla="*/ 16 h 95"/>
                <a:gd name="T36" fmla="*/ 30 w 95"/>
                <a:gd name="T37" fmla="*/ 23 h 95"/>
                <a:gd name="T38" fmla="*/ 22 w 95"/>
                <a:gd name="T39" fmla="*/ 31 h 95"/>
                <a:gd name="T40" fmla="*/ 80 w 95"/>
                <a:gd name="T41" fmla="*/ 79 h 95"/>
                <a:gd name="T42" fmla="*/ 66 w 95"/>
                <a:gd name="T43" fmla="*/ 79 h 95"/>
                <a:gd name="T44" fmla="*/ 66 w 95"/>
                <a:gd name="T45" fmla="*/ 56 h 95"/>
                <a:gd name="T46" fmla="*/ 59 w 95"/>
                <a:gd name="T47" fmla="*/ 47 h 95"/>
                <a:gd name="T48" fmla="*/ 52 w 95"/>
                <a:gd name="T49" fmla="*/ 52 h 95"/>
                <a:gd name="T50" fmla="*/ 51 w 95"/>
                <a:gd name="T51" fmla="*/ 55 h 95"/>
                <a:gd name="T52" fmla="*/ 51 w 95"/>
                <a:gd name="T53" fmla="*/ 79 h 95"/>
                <a:gd name="T54" fmla="*/ 37 w 95"/>
                <a:gd name="T55" fmla="*/ 79 h 95"/>
                <a:gd name="T56" fmla="*/ 37 w 95"/>
                <a:gd name="T57" fmla="*/ 36 h 95"/>
                <a:gd name="T58" fmla="*/ 51 w 95"/>
                <a:gd name="T59" fmla="*/ 36 h 95"/>
                <a:gd name="T60" fmla="*/ 51 w 95"/>
                <a:gd name="T61" fmla="*/ 42 h 95"/>
                <a:gd name="T62" fmla="*/ 64 w 95"/>
                <a:gd name="T63" fmla="*/ 35 h 95"/>
                <a:gd name="T64" fmla="*/ 80 w 95"/>
                <a:gd name="T65" fmla="*/ 55 h 95"/>
                <a:gd name="T66" fmla="*/ 80 w 95"/>
                <a:gd name="T67" fmla="*/ 79 h 95"/>
                <a:gd name="T68" fmla="*/ 51 w 95"/>
                <a:gd name="T69" fmla="*/ 43 h 95"/>
                <a:gd name="T70" fmla="*/ 51 w 95"/>
                <a:gd name="T71" fmla="*/ 42 h 95"/>
                <a:gd name="T72" fmla="*/ 51 w 95"/>
                <a:gd name="T73" fmla="*/ 43 h 95"/>
                <a:gd name="T74" fmla="*/ 51 w 95"/>
                <a:gd name="T75" fmla="*/ 43 h 95"/>
                <a:gd name="T76" fmla="*/ 51 w 95"/>
                <a:gd name="T77" fmla="*/ 4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5" h="95">
                  <a:moveTo>
                    <a:pt x="88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2"/>
                    <a:pt x="3" y="95"/>
                    <a:pt x="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92" y="95"/>
                    <a:pt x="95" y="92"/>
                    <a:pt x="95" y="88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3"/>
                    <a:pt x="92" y="0"/>
                    <a:pt x="88" y="0"/>
                  </a:cubicBezTo>
                  <a:close/>
                  <a:moveTo>
                    <a:pt x="29" y="79"/>
                  </a:moveTo>
                  <a:cubicBezTo>
                    <a:pt x="15" y="79"/>
                    <a:pt x="15" y="79"/>
                    <a:pt x="15" y="7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79"/>
                  </a:lnTo>
                  <a:close/>
                  <a:moveTo>
                    <a:pt x="22" y="31"/>
                  </a:moveTo>
                  <a:cubicBezTo>
                    <a:pt x="22" y="31"/>
                    <a:pt x="22" y="31"/>
                    <a:pt x="22" y="31"/>
                  </a:cubicBezTo>
                  <a:cubicBezTo>
                    <a:pt x="17" y="31"/>
                    <a:pt x="14" y="27"/>
                    <a:pt x="14" y="23"/>
                  </a:cubicBezTo>
                  <a:cubicBezTo>
                    <a:pt x="14" y="19"/>
                    <a:pt x="17" y="16"/>
                    <a:pt x="22" y="16"/>
                  </a:cubicBezTo>
                  <a:cubicBezTo>
                    <a:pt x="27" y="16"/>
                    <a:pt x="30" y="19"/>
                    <a:pt x="30" y="23"/>
                  </a:cubicBezTo>
                  <a:cubicBezTo>
                    <a:pt x="30" y="27"/>
                    <a:pt x="27" y="31"/>
                    <a:pt x="22" y="31"/>
                  </a:cubicBezTo>
                  <a:close/>
                  <a:moveTo>
                    <a:pt x="80" y="79"/>
                  </a:moveTo>
                  <a:cubicBezTo>
                    <a:pt x="66" y="79"/>
                    <a:pt x="66" y="79"/>
                    <a:pt x="66" y="79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6" y="51"/>
                    <a:pt x="64" y="47"/>
                    <a:pt x="59" y="47"/>
                  </a:cubicBezTo>
                  <a:cubicBezTo>
                    <a:pt x="55" y="47"/>
                    <a:pt x="53" y="49"/>
                    <a:pt x="52" y="52"/>
                  </a:cubicBezTo>
                  <a:cubicBezTo>
                    <a:pt x="51" y="53"/>
                    <a:pt x="51" y="54"/>
                    <a:pt x="51" y="55"/>
                  </a:cubicBezTo>
                  <a:cubicBezTo>
                    <a:pt x="51" y="79"/>
                    <a:pt x="51" y="79"/>
                    <a:pt x="51" y="79"/>
                  </a:cubicBezTo>
                  <a:cubicBezTo>
                    <a:pt x="37" y="79"/>
                    <a:pt x="37" y="79"/>
                    <a:pt x="37" y="79"/>
                  </a:cubicBezTo>
                  <a:cubicBezTo>
                    <a:pt x="37" y="79"/>
                    <a:pt x="37" y="40"/>
                    <a:pt x="37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3" y="40"/>
                    <a:pt x="56" y="35"/>
                    <a:pt x="64" y="35"/>
                  </a:cubicBezTo>
                  <a:cubicBezTo>
                    <a:pt x="73" y="35"/>
                    <a:pt x="80" y="41"/>
                    <a:pt x="80" y="55"/>
                  </a:cubicBezTo>
                  <a:lnTo>
                    <a:pt x="80" y="79"/>
                  </a:lnTo>
                  <a:close/>
                  <a:moveTo>
                    <a:pt x="51" y="43"/>
                  </a:moveTo>
                  <a:cubicBezTo>
                    <a:pt x="51" y="43"/>
                    <a:pt x="51" y="42"/>
                    <a:pt x="51" y="42"/>
                  </a:cubicBezTo>
                  <a:cubicBezTo>
                    <a:pt x="51" y="43"/>
                    <a:pt x="51" y="43"/>
                    <a:pt x="51" y="43"/>
                  </a:cubicBezTo>
                  <a:close/>
                  <a:moveTo>
                    <a:pt x="51" y="43"/>
                  </a:moveTo>
                  <a:cubicBezTo>
                    <a:pt x="51" y="43"/>
                    <a:pt x="51" y="43"/>
                    <a:pt x="51" y="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id-ID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1C31EA-B599-4199-94B7-3EB0B3179B5A}"/>
              </a:ext>
            </a:extLst>
          </p:cNvPr>
          <p:cNvCxnSpPr>
            <a:cxnSpLocks/>
          </p:cNvCxnSpPr>
          <p:nvPr/>
        </p:nvCxnSpPr>
        <p:spPr>
          <a:xfrm>
            <a:off x="507512" y="3144714"/>
            <a:ext cx="1080000" cy="0"/>
          </a:xfrm>
          <a:prstGeom prst="line">
            <a:avLst/>
          </a:prstGeom>
          <a:ln w="57150" cap="rnd">
            <a:solidFill>
              <a:srgbClr val="F68A20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DD096586-0610-4A26-8673-A22253A3E6E7}"/>
              </a:ext>
            </a:extLst>
          </p:cNvPr>
          <p:cNvSpPr txBox="1">
            <a:spLocks/>
          </p:cNvSpPr>
          <p:nvPr/>
        </p:nvSpPr>
        <p:spPr>
          <a:xfrm>
            <a:off x="476251" y="2227914"/>
            <a:ext cx="5155292" cy="803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d-ID" sz="4800" b="1" dirty="0">
                <a:solidFill>
                  <a:srgbClr val="F68A2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THANKYOU</a:t>
            </a:r>
            <a:r>
              <a:rPr lang="en-GB" sz="4800" b="1" dirty="0">
                <a:solidFill>
                  <a:srgbClr val="F68A2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!</a:t>
            </a:r>
            <a:endParaRPr lang="id-ID" sz="4800" b="1" dirty="0">
              <a:solidFill>
                <a:srgbClr val="F68A2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A53A9E3-9C92-4756-A6EF-C03CBC599FBC}"/>
              </a:ext>
            </a:extLst>
          </p:cNvPr>
          <p:cNvSpPr txBox="1">
            <a:spLocks/>
          </p:cNvSpPr>
          <p:nvPr/>
        </p:nvSpPr>
        <p:spPr>
          <a:xfrm>
            <a:off x="476251" y="3315280"/>
            <a:ext cx="3733800" cy="647121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solidFill>
                  <a:srgbClr val="0070C0"/>
                </a:solidFill>
              </a:rPr>
              <a:t>Do you a need bespoke presentation design service? We can custom create your slides from scratch. Contact us today.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511E9889-518F-48F6-B73C-B195A8F55503}"/>
              </a:ext>
            </a:extLst>
          </p:cNvPr>
          <p:cNvSpPr txBox="1">
            <a:spLocks/>
          </p:cNvSpPr>
          <p:nvPr/>
        </p:nvSpPr>
        <p:spPr>
          <a:xfrm>
            <a:off x="476250" y="4182214"/>
            <a:ext cx="2692400" cy="308952"/>
          </a:xfrm>
          <a:prstGeom prst="roundRect">
            <a:avLst>
              <a:gd name="adj" fmla="val 50000"/>
            </a:avLst>
          </a:prstGeom>
          <a:ln>
            <a:solidFill>
              <a:srgbClr val="F68A20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d-ID" sz="1200" u="sng" dirty="0">
                <a:solidFill>
                  <a:srgbClr val="F68A20"/>
                </a:solidFill>
                <a:hlinkClick r:id="rId5"/>
              </a:rPr>
              <a:t>WWW.POWERSLIDES.COM</a:t>
            </a:r>
            <a:endParaRPr lang="id-ID" sz="1200" u="sng" dirty="0">
              <a:solidFill>
                <a:srgbClr val="F68A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224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7">
      <a:dk1>
        <a:srgbClr val="000000"/>
      </a:dk1>
      <a:lt1>
        <a:srgbClr val="FFFFFF"/>
      </a:lt1>
      <a:dk2>
        <a:srgbClr val="36383B"/>
      </a:dk2>
      <a:lt2>
        <a:srgbClr val="EEECE1"/>
      </a:lt2>
      <a:accent1>
        <a:srgbClr val="104163"/>
      </a:accent1>
      <a:accent2>
        <a:srgbClr val="1DAA92"/>
      </a:accent2>
      <a:accent3>
        <a:srgbClr val="00B0F0"/>
      </a:accent3>
      <a:accent4>
        <a:srgbClr val="94BF3E"/>
      </a:accent4>
      <a:accent5>
        <a:srgbClr val="FDC82F"/>
      </a:accent5>
      <a:accent6>
        <a:srgbClr val="F15B25"/>
      </a:accent6>
      <a:hlink>
        <a:srgbClr val="F68A20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4828</TotalTime>
  <Words>470</Words>
  <Application>Microsoft Office PowerPoint</Application>
  <PresentationFormat>Widescreen</PresentationFormat>
  <Paragraphs>137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Lato</vt:lpstr>
      <vt:lpstr>Gill Sans</vt:lpstr>
      <vt:lpstr>Calibri</vt:lpstr>
      <vt:lpstr>Montserrat Light</vt:lpstr>
      <vt:lpstr>Proxima Nova</vt:lpstr>
      <vt:lpstr>Lato Black</vt:lpstr>
      <vt:lpstr>Arial</vt:lpstr>
      <vt:lpstr>Tahoma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Syed Hussain</dc:creator>
  <cp:lastModifiedBy>Oladapo Ajibola Siyanbola</cp:lastModifiedBy>
  <cp:revision>596</cp:revision>
  <dcterms:created xsi:type="dcterms:W3CDTF">2018-01-31T01:44:04Z</dcterms:created>
  <dcterms:modified xsi:type="dcterms:W3CDTF">2021-08-13T19:02:03Z</dcterms:modified>
</cp:coreProperties>
</file>

<file path=docProps/thumbnail.jpeg>
</file>